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35"/>
  </p:notesMasterIdLst>
  <p:handoutMasterIdLst>
    <p:handoutMasterId r:id="rId36"/>
  </p:handoutMasterIdLst>
  <p:sldIdLst>
    <p:sldId id="256" r:id="rId3"/>
    <p:sldId id="300" r:id="rId4"/>
    <p:sldId id="273" r:id="rId5"/>
    <p:sldId id="274" r:id="rId6"/>
    <p:sldId id="277" r:id="rId7"/>
    <p:sldId id="278" r:id="rId8"/>
    <p:sldId id="279" r:id="rId9"/>
    <p:sldId id="275" r:id="rId10"/>
    <p:sldId id="276" r:id="rId11"/>
    <p:sldId id="271" r:id="rId12"/>
    <p:sldId id="283" r:id="rId13"/>
    <p:sldId id="284" r:id="rId14"/>
    <p:sldId id="280" r:id="rId15"/>
    <p:sldId id="281" r:id="rId16"/>
    <p:sldId id="285" r:id="rId17"/>
    <p:sldId id="282" r:id="rId18"/>
    <p:sldId id="261" r:id="rId19"/>
    <p:sldId id="269" r:id="rId20"/>
    <p:sldId id="288" r:id="rId21"/>
    <p:sldId id="290" r:id="rId22"/>
    <p:sldId id="291" r:id="rId23"/>
    <p:sldId id="292" r:id="rId24"/>
    <p:sldId id="293" r:id="rId25"/>
    <p:sldId id="294" r:id="rId26"/>
    <p:sldId id="295" r:id="rId27"/>
    <p:sldId id="297" r:id="rId28"/>
    <p:sldId id="262" r:id="rId29"/>
    <p:sldId id="296" r:id="rId30"/>
    <p:sldId id="289" r:id="rId31"/>
    <p:sldId id="298" r:id="rId32"/>
    <p:sldId id="299" r:id="rId33"/>
    <p:sldId id="270" r:id="rId3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57601-17D2-4242-9816-B9D0E24A7B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4BE7A-04DF-46B3-B959-2124126B3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72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09:39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10410 1032 2581 0,'0'0'1917'0,"25"-55"-1065"0,-19 27-112 15,0 9 281-15,-2 6-473 0,-4 7-200 16,0 5-163-16,0 1-185 16,-4 3 0-16,2 9 0 0,-2 15 0 15,-2 17 0-15,2 11 0 0,4 8 0 16,0 2 0-16,8 3 0 15,-2 5 0-15,-4 2 0 0,2-4 0 16,0-4 0-16,3-5 0 0,-3-9 0 16,-2-6 0-16,2-11 0 0,2-11 0 15,5-10 0-15,-3-8 0 0,0-8-305 16,7-13-671-16,-9 0-373 0</inkml:trace>
  <inkml:trace contextRef="#ctx0" brushRef="#br0" timeOffset="248.47">10429 960 5630 0,'0'0'1081'16,"0"0"-545"-16,0 0 268 0,0 0-663 15,0 0-141-15,0 0 0 0,0 0 0 16,0 0 0-16,18 44 0 15,11-1 0-15,10 12 0 0,3 2 0 16,-7-5 0-16,2-5 0 0,-10-9 0 16,0-3 0-16,-2-6 0 0,-5-5 0 15,-7-6-353-15,-3-3-351 0,-6-6-1061 16,0-5-120-16,-4-4-1464 0</inkml:trace>
  <inkml:trace contextRef="#ctx0" brushRef="#br0" timeOffset="555.29">10699 1309 6478 0,'0'0'953'0,"0"0"-441"16,0 0-263-16,0 0-249 16,0 0 0-16,25-45 0 0,-4 12 0 15,0-6 0-15,-1-1 0 0,3 0 0 16,-2-2 0-16,-1-2 0 15,-3-1 0-15,4 3 0 0,-7 6 0 16,3 6 0-16,-1 10 0 0,-6 8 0 16,1 5 0-16,-7 3 0 0,-2 4 0 15,6 11 0-15,-8 17 0 0,0 13 0 16,-10 17 0-16,0 12 0 0,-5 7 0 16,-1 9 0-16,5 2 0 0,5-4 0 15,6-11 0-15,12-10 0 0,9-12 0 16,6-9 0-16,-2-14-253 0,2-9-2708 15</inkml:trace>
  <inkml:trace contextRef="#ctx0" brushRef="#br0" timeOffset="1052.93">11592 1411 888 0,'0'0'2673'0,"0"0"-1889"0,0 0-235 16,9-47 659-16,-18 29-543 0,3-1-29 15,-10 0 153-15,-1-1-789 0,-8 2 0 16,-6 3 0-16,4 3 0 16,-4 6 0-16,9 6 0 0,-3 12 0 15,8 10 0-15,-3 10 0 0,3 9 0 16,3 3 0-16,3 1 0 15,9-3 0-15,4-2 0 0,7-4 0 16,7-6 0-16,5-6 0 0,6-8 0 16,4-10 0-16,2-6 0 0,-2-6 0 15,-4-6 0-15,0-6 0 0,-9-2 0 16,3 1 0-16,-11-3 0 0,-4 0 0 16,-6-2 0-16,0 2 0 0,-10-1 0 15,0 3 0-15,-7 3 0 0,3 6-2030 16,-1 0-423-16</inkml:trace>
  <inkml:trace contextRef="#ctx0" brushRef="#br0" timeOffset="1301.22">11880 1342 4434 0,'0'0'2745'0,"-21"-39"-2001"0,11 22-475 16,-3 7-269-16,-5 7 0 0,1 6 0 16,1 9 0-16,-1 10 0 0,-1 8 0 15,5 7 0-15,5 3 0 0,2 2 0 16,6 0 0-16,4-2 0 0,2-4 0 16,4-5 0-16,7-8 0 0,-7-13 0 15,11-9 0-15,0-9 0 0,-1-14-937 16,-3-1-508-16,-3-5-1412 0</inkml:trace>
  <inkml:trace contextRef="#ctx0" brushRef="#br0" timeOffset="1499.47">11969 712 7007 0,'0'0'332'15,"-38"62"48"-15,18-19 93 0,5 3-473 16,5 2 0-16,4 4 0 15,6 3 0-15,0 0 0 0,4 2 0 16,2 3 0-16,4-1 0 0,1 4 0 16,-5-4 0-16,4-5 0 0,1-8 0 15,3-9 0-15,-4-12-529 0,3-12-1288 16,-3-7-176-16,1-7-992 0</inkml:trace>
  <inkml:trace contextRef="#ctx0" brushRef="#br0" timeOffset="1742.14">12084 1209 6250 0,'0'0'1561'0,"0"0"-1329"0,0 0-83 16,-10 39-149-16,4-8 0 0,-2 6 0 15,1 1 0-15,3 3 0 0,2 1 0 16,2 1 0-16,6-1 0 16,9-4 0-16,1-7 0 0,11-5 0 15,0-8 0-15,4-8 0 0,4-7 0 16,-2-6 0-16,2-11 0 15,-8-4 0-15,0-8 0 0,-6-6 0 16,0-4 0-16,-9-8 0 0,-4-3 0 16,-2-5 0-16,-6-5 0 0,-4-5 0 15,-6-1 0-15,-7-2 0 0,-3 5 0 16,3 4-205-16,3 18-667 0,1 8-1721 0</inkml:trace>
  <inkml:trace contextRef="#ctx0" brushRef="#br0" timeOffset="1975.21">12399 862 7911 0,'0'0'281'0,"-9"39"-281"16,9-20 0-16,0 3 0 16,4 6 0-16,3 5 0 0,7 5 0 15,7 5 0-15,-1 6 0 0,7 3 0 16,-4 5 0-16,-4 2 0 15,-7 2 0-15,-12-2 0 0,0-5 0 16,-2-5 0-16,-6-10 0 0,8-10-249 16,0-11-1228-16,0-9-495 0</inkml:trace>
  <inkml:trace contextRef="#ctx0" brushRef="#br0" timeOffset="2267.54">12678 1401 8192 0,'0'0'0'0,"0"0"0"16,0 0 0-16,0 0 0 0,22-45 0 16,-11 26 0-16,-1-4 0 0,0-2 0 15,1 0 0-15,-1-2 0 0,-4-3 0 16,-6 2 0-16,0 2 0 16,0 6 0-16,-6 5 0 0,0 7 0 15,-9 7 0-15,-1 7 0 0,-5 13 0 16,-4 10 0-16,-1 12 0 15,-1 7 0-15,6 5 0 0,9 1 0 16,7-3 0-16,10-4 0 0,7-5 0 16,15-7 0-16,14-6 0 0,7-8 0 15,18-5 0-15,4-8 0 0,13-8 0 16,2-6 0-16,-1-13 0 0,-26 3-1605 16,-2-7-1821-16</inkml:trace>
  <inkml:trace contextRef="#ctx0" brushRef="#br0" timeOffset="3036">13571 1001 2745 0,'0'0'2933'0,"0"0"-1724"16,0 0-625-16,0 0-188 0,-17-41-71 15,36 7-325-15,10-5 0 0,10-3 0 16,6 3 0-16,3 7 0 0,-5 10 0 16,5 8 0-16,-7 10 0 0,5 8 0 15,-3 14 0-15,-6 10 0 0,1 10 0 16,-3 11 0-16,-8 6 0 15,-7 6 0-15,-5 3 0 0,-9 2 0 16,-6 0 0-16,0-3 0 0,-10-1 0 16,-7-5 0-16,-4-5 0 0,-10-5 0 15,0-4 0-15,-6-6 0 0,-4-3 0 16,-3-6 0-16,-1-7 0 16,1-10 0-16,-1-8 0 0,6-6 0 15,4-11 0-15,4-12 0 0,8-9 0 16,2-6 0-16,7-6 0 15,12 1 0-15,2 1 0 0,12 8 0 16,15 11 0-16,4 10 0 0,6 12 0 16,2 5 0-16,-1 11 0 0,1 8 0 15,2 6 0-15,7 6 0 0,10 5 0 16,4 0 0-16,0 3 0 0,2-2 0 16,-10 1 0-16,-9-4 0 0,-12-4 0 15,-2-4 0-15,-10-5 0 0,4-10 0 16,-9-5-1453-16,1-7-848 0</inkml:trace>
  <inkml:trace contextRef="#ctx0" brushRef="#br0" timeOffset="9168.74">10404 2481 4742 0,'0'0'432'0,"0"0"120"15,0 0 445-15,0 0-493 0,-42 28-108 16,40-3 12-16,2 8-284 0,0 9-87 16,7 5-37-16,3 6 0 0,-4 7 0 15,4 6 0-15,-3 4 0 0,-3 2 0 16,2-1 0-16,-2-4 0 16,-4-8 0-16,4-8 0 0,2-10 0 15,5-11-41-15,-5-9-983 16,4-10-13-16,-6-7-323 0</inkml:trace>
  <inkml:trace contextRef="#ctx0" brushRef="#br0" timeOffset="9694.24">10383 2539 5602 0,'0'0'636'0,"0"0"-259"0,-33-43 239 15,33 26-308-15,0 1-140 16,12-3-76-16,9 1-92 0,10-5 0 16,6 2 36-16,11 1-32 0,-1 2 84 15,5 8-60-15,-8 7-28 0,-3 8 0 16,-14 11 0-16,-2 8-100 16,-11 8-60-16,-12 5-136 0,-2 1 104 15,-6 2 148-15,-4-1 28 0,-7 0 4 16,-4-2-16-16,5-1-136 15,-5-7 76-15,7-1 88 0,-3-6-4 16,1-2 24-16,-3-4-20 0,2-7 44 16,1-3 36-16,6-3 32 0,-1-3 80 15,1 0-116-15,6 0 48 0,2-2 132 16,-2 0-188-16,4 1 12 0,0 1 56 16,0 0-100-16,0 0-36 0,6 1-40 15,8 6 4-15,7 4 36 0,6 1 0 16,4 1-4-16,2-3 4 0,2 0 4 15,2-1-4-15,-6 4 0 16,0 3 0-16,-8 0-20 0,2 8 20 16,-13 1-4-16,-4 5 24 0,-8 3-20 15,-10 4 96-15,-8 3-8 0,-9 0-75 16,-6 3-13-16,-5-3 0 16,-7-1 0-16,1-5 0 0,-3-5 0 15,-1-6 0-15,7-7 0 16,4-8 0-16,6-5 0 0,10-3-893 15,11-4-104-15,4-5-403 0</inkml:trace>
  <inkml:trace contextRef="#ctx0" brushRef="#br0" timeOffset="10004.93">11055 2888 5538 0,'0'33'1069'0,"-6"10"-53"15,-9 11-560-15,1-2-343 0,6-1-113 16,-1-6 0-16,3-6 0 0,6-10 0 16,6-6 0-16,3-6 0 0,-1-9 0 15,6-8 0-15,3-7-285 0,-3-4-1584 16,-3-8-896-16</inkml:trace>
  <inkml:trace contextRef="#ctx0" brushRef="#br0" timeOffset="10143.1">11014 2592 6747 0,'0'0'480'0,"0"0"-480"15,0 0 284-15,0 0-160 0,0 0-124 16,14 34-196-16,-4-28-628 16,1 0-309-16,5 1-2897 0</inkml:trace>
  <inkml:trace contextRef="#ctx0" brushRef="#br0" timeOffset="10411.45">11301 3191 3441 0,'0'0'2241'0,"0"0"-1605"16,0 0-564-16,0 0 129 0,43 14 583 16,-22-31-204-16,6-7-343 0,-2-4-237 15,-3-3 0-15,-1 2 0 0,-6-2 0 16,-3 0 0-16,-4 4 0 0,-6-1 0 15,-2 6 0-15,-6 5 0 16,-4 10 0-16,-1 7 0 0,-9 11 0 16,-3 10 0-16,-2 11 0 0,-6 9 0 15,-2 5 0-15,8 0 0 0,-2 0 0 16,11-4 0-16,10-6 0 16,6-6 0-16,12-9 0 0,13-6-477 15,12-10-59-15,11-5-365 16,5-9-3-16,-11 0-221 0,-1-3-2260 0</inkml:trace>
  <inkml:trace contextRef="#ctx0" brushRef="#br0" timeOffset="10733.96">11938 2980 6062 0,'-52'15'292'0,"11"-8"1"16,-3 0 103-16,11-2-112 0,8-5-8 15,9 1-172-15,8 0-8 16,5 0 36-16,3 1-124 0,7 0-8 16,7 7-76-16,9-1 76 0,8 1 12 15,4 2 136-15,-2-3-64 0,2 3-3 16,2-1-81-16,-4 0 0 16,5 1 0-16,-1-2 0 0,2 3 0 15,-6-1 0-15,-6 0 0 0,-6 4 0 16,-7 3 0-16,-14 2 0 15,0 3 0-15,-16 2 0 0,-13 2 0 16,-4 0 0-16,-13-1 0 0,-3-3 0 16,-7-2 0-16,6-5 0 0,1-8-481 15,16-3-736-15,2-6-916 0</inkml:trace>
  <inkml:trace contextRef="#ctx0" brushRef="#br0" timeOffset="11411.02">13050 2722 3605 0,'0'0'2361'0,"0"-34"-2093"0,-9 14-144 0,-3 2 117 15,-7-2-25-15,-1 0-40 0,-3 0-60 16,2 3-20-16,-1 5-88 16,-3 6-8-16,-2 6 36 0,-4 6-16 15,0 8 28-15,-10 8 136 0,3 1-100 16,1 2-28-16,-4 1-12 15,8 2-24-15,6-4-8 0,8-1 64 16,9-4-76-16,8-1 8 0,4-4-8 16,12-1-40-16,7-2 28 0,6-4 12 15,8-2-4-15,2-3 4 0,1-2 16 16,-1 0-4-16,-6-1-12 0,2-4 12 16,-13 3 0-16,-5-1-12 0,-5 2 8 15,-8 1 0-15,-2 0-8 0,0 0 52 16,-10 5-32-16,-7 9 24 0,-9 10-28 15,-10 9-4-15,-1 7-12 16,0 4 96-16,0 5-16 0,0 1-19 16,-1 0-61-16,12-3 0 0,1-7 0 15,19-9 0-15,8-6 0 16,18-11 0-16,9-7 0 0,8-7 0 16,7-11 0-16,3-8 0 0,5-7-65 15,2-5-111-15,-3-4-288 0,-3-4-248 16,-11 8-365-16,-6-3-1848 0</inkml:trace>
  <inkml:trace contextRef="#ctx0" brushRef="#br0" timeOffset="11614.32">12711 2458 6859 0,'0'0'472'0,"0"0"96"0,0 0-520 0,-21 63 4 0,11-17 141 15,4 6-193-15,6 4 0 16,4-2 0-16,6 7 0 0,2 3 0 16,9 3 0-16,0 2 0 0,-1 0 0 15,1-3 0-15,2-4 0 0,6-12-197 16,-13-17-1976-16,7-12-1400 0</inkml:trace>
  <inkml:trace contextRef="#ctx0" brushRef="#br0" timeOffset="12002.34">13409 2247 4309 0,'0'0'1385'0,"0"0"-845"15,0 0-207-15,-10 48 51 0,4 1-136 16,2 14 12-16,4 6 212 15,0-4-360-15,10 7-8 0,0 4-59 16,-1 6-45-16,-3 3 0 0,-6-2 0 16,6-2 0-16,-6-6 0 0,6-10 0 15,3-6 0-15,-3-12 0 0,4-12-601 16,0-14-339-16,-3-11-753 0</inkml:trace>
  <inkml:trace contextRef="#ctx0" brushRef="#br0" timeOffset="12203.14">13748 2317 7915 0,'0'0'244'0,"-4"64"-240"0,-6-12-4 16,0 9 29-16,-5 3-29 16,5 4 0-16,-3 6 0 0,7 2 0 15,-4 3 0-15,2-3 0 0,6-1 0 16,-3-4 0-16,5-7 0 15,0-5 0-15,0-4 0 0,5-12-893 16,-3-13-880-16,-2-11-1076 0</inkml:trace>
  <inkml:trace contextRef="#ctx0" brushRef="#br0" timeOffset="12357.71">13482 3046 6963 0,'37'-19'336'0,"4"-2"-60"0,13 0 44 15,-8 6-176-15,-7 2-72 16,0 1-68-16,0 3-4 0,-4-2-44 16,9 2-396-16,-3 2-380 0,-6 3-509 15,-6 0-2761-15</inkml:trace>
  <inkml:trace contextRef="#ctx0" brushRef="#br0" timeOffset="12894.29">14123 2957 6959 0,'0'0'256'0,"-54"0"-232"0,19 7 84 16,-3 9-88-16,-3 4 84 0,4 4-64 16,6 2-20-16,10 0 28 0,9-4 56 15,2-1-100-15,5-3 12 0,10-6-16 16,5-1-16-16,6-5 16 0,7-4 4 16,6-4 4-16,4-8-8 0,4-5 0 15,1-4 28-15,3-5 0 0,-4 3 188 16,0-2-120-16,-6 6-36 0,-4 1-44 15,-2 9-12-15,-8 5-8 16,-3 6 0-16,-2 12-92 0,-3 5 36 16,-7 9 56-16,2 0-56 0,-4-1 52 15,0 1-4-15,-4-5-12 0,4-3 24 16,0-6 0-16,0-6-20 16,4-3 12-16,0-3 8 0,2-2-20 15,5-1 20-15,5-2 8 16,1-7 8-16,1-4-16 0,-1-1 0 15,-7-2 0-15,7-1-40 0,-3 2 0 16,-1-4 12-16,1 5 28 0,-2 1 0 16,-7 5 4-16,1 5-4 0,-6 1 80 15,0-1-56-15,0 2 52 0,0 0 80 16,0 0-120-16,-2 0-4 0,-2 0 9 16,4-2-41-16,0-7 0 0,10-7 0 15,0-6 0-15,1-4 0 0,5-3 0 16,-6 4 0-16,5 1 0 0,-3 3 0 15,-1 7 0-15,-1 3 0 16,0 10 0-16,-4 4 0 0,3 13 0 16,-3 3 0-16,0 9 0 0,4 1 0 15,-5 1 0-15,1-3 0 0,4-1 0 16,0-2 0-16,1-4 0 16,-1-1 0-16,5-3 0 0,-5 0-141 15,0-6-1235-15,-1-2-3563 0</inkml:trace>
  <inkml:trace contextRef="#ctx0" brushRef="#br0" timeOffset="13378.3">14854 2969 5258 0,'0'0'336'0,"66"-51"560"0,-32 28-307 16,-8 8-189-16,-7 5 16 0,-13 5-328 15,-2 2-40-15,-4 2 68 0,0 1-71 16,-4 0-45-16,-2 0 0 0,-13 4 0 15,-1 5 0-15,-7 3 0 16,0 1 0-16,6 1 0 0,9 1 0 16,2 1 0-16,5 1 0 0,5-1 0 15,7 1 0-15,7 1 0 0,13 0 0 16,0-1 0-16,8 2 0 0,-2-3 0 16,2-1 0-16,-4-1 0 0,-8 0-137 15,-6 1-79-15,-7 0 84 0,-10 3 8 16,-10 2 92-16,-9 0 32 0,-6-1 72 15,-2 1-68-15,-8-2 32 16,4-3 56-16,-6-4-80 0,4-5 16 16,8-5-20-16,4-1-8 0,15-2-160 15,6-5-536-15,17-7-149 16,12-7-163-16,8-3-709 0,-4 3 633 16,4 3-501-16</inkml:trace>
  <inkml:trace contextRef="#ctx0" brushRef="#br0" timeOffset="13868.34">15257 3079 3069 0,'0'0'892'0,"44"-20"445"15,-24 13-521-15,-9 2-179 0,-7 2 283 16,0-1-492-16,-2-2-335 0,4-6-93 16,-1-2 0-16,1-3 0 0,-6 0 0 15,0 0 0-15,-6 4 0 0,-5 0 0 16,1 1 0-16,-7 6 0 0,3 5 0 16,-3 1 0-16,1 8 0 0,-5 9 0 15,0 4 0-15,1 10 0 0,-1 7 0 16,0 4 0-16,9 3 0 0,2-4 0 15,10-3 0-15,6-7 0 16,15-10 0-16,5-4 0 0,5-8 0 16,5-8 0-16,3-4 0 0,0-10 0 15,0-6 0-15,3-2 0 16,-5-3 0-16,0 1 0 0,-6 2 0 16,-4 3 0-16,-8 4 0 0,-7 7 0 15,-6 2 0-15,-4 5 0 0,0 4 0 16,5 9 0-16,-7 8 0 15,0 4 0-15,0 0 0 0,0-4 0 16,-7-4 0-16,7-5 0 0,-2-5 0 16,2-5 0-16,0-2 0 0,0 0 0 15,0-5 0-15,2-9 0 0,9-12 0 16,-1-6 0-16,11-5 0 0,1 1 0 16,3 3 0-16,6 4 0 0,-4 5 0 15,4 9 0-15,-4 4 0 0,0 11 0 16,0 1 0-16,2 11 0 0,0 6 0 15,-9 4 0-15,1 5 0 16,0 2 0-16,-7 1 0 0,-1 1 0 16,-3 1 0-16,-2-2 0 0,0 0 0 15,7-2-357-15,-1-8-1692 16,-1-4-1757-16</inkml:trace>
  <inkml:trace contextRef="#ctx0" brushRef="#br0" timeOffset="15568.38">18114 2235 5766 0,'0'0'520'15,"6"-44"241"-15,-10 24-373 0,-12 5-44 16,-5 0 32-16,-10 6-339 16,-6 6-37-16,-11 6 0 0,3 11-13 15,-9 12 13-15,-4 12 13 0,0 12-13 16,-6 14 0-16,0 13 0 15,2 6 0-15,6 6 0 0,9 1 0 16,10-1 0-16,16-4 0 0,19-8 0 16,8-7 0-16,21-10 0 0,8-13 0 15,8-8 0-15,15-14 0 0,6-7 0 16,9-11 0-16,5-7 0 0,3-7 0 16,-3-10 0-16,-1-3 0 0,-7-4 0 15,-8 0 0-15,-8-1 0 0,-17 0 0 16,-14 1-337-16,-15 6-539 0,-8 2-2922 15</inkml:trace>
  <inkml:trace contextRef="#ctx0" brushRef="#br0" timeOffset="16035.55">18337 2094 7111 0,'-16'46'244'0,"6"10"-164"0,-7 15-72 0,-4 7 16 0,5 5 172 15,-9 5-36-15,8 1 24 16,5-2 1-16,2-5-185 0,1-2 0 16,9-10 0-16,-4-5 0 0,2-12 0 15,2-12 0-15,0-13 0 0,2-11 0 16,2-10 0-16,-4-6 0 16,9-4 0-16,3-16 0 0,9-17 0 15,6-10 0-15,4-6 0 0,0 0 0 16,-4 11 0-16,-1 3 0 15,3 9 0-15,0 7 0 0,-2 12 0 16,-2 10 0-16,8 9 0 0,-4 13 0 16,-2 8 0-16,0 8 0 0,-2 4 0 15,-7 1 0-15,-3 2 0 0,1-3 0 16,3 1 0-16,-7-4 0 0,5-6 0 16,-1-5 0-16,-3-11-1221 0,-1-5-4762 15</inkml:trace>
  <inkml:trace contextRef="#ctx0" brushRef="#br0" timeOffset="16531.16">19760 2148 5906 0,'0'0'280'0,"-5"-40"321"0,-5 25-417 0,-6 6-60 0,-5 6 136 15,-4 5-140-15,-4 14-12 16,-6 12-12-16,-2 15-92 0,-2 13 52 16,-11 16 140-16,2 12-132 0,-3 11-28 15,1 6 4-15,5-2-16 0,7-3-8 16,14-7 61-16,7-6-77 16,15-10 0-16,8-13 0 0,17-8 0 15,10-14 0-15,10-14 0 0,9-10 0 16,8-14 0-16,-2-8 0 15,6-13 0-15,-6-10 0 0,-6-5 0 16,-11-3 0-16,-10 2 0 0,-15 3 0 16,-9 8 0-16,-7 8 0 0,-19 13 0 15,-8 9 0-15,-12 14 0 0,-9 9 0 16,-1 5 0-16,-7 1 0 0,6-1 0 16,5-5-101-16,12-3-643 0,14-9-1321 15,9-8-928-15</inkml:trace>
  <inkml:trace contextRef="#ctx0" brushRef="#br0" timeOffset="17472.21">20506 2528 3361 0,'0'0'2057'16,"0"0"-1629"-16,52-25-164 0,-24 7-12 15,1 3 145-15,-8 1 343 0,-4 3-396 16,-11 4-52-16,0 1-235 15,-4 1-57-15,-2-2 0 0,-12-4 0 16,-15 0 0-16,-10 1 0 0,-7 5 0 16,-3 7 0-16,1 8 0 0,-1 10 0 15,3 4 0-15,3 7 0 0,4 2 0 16,2 1 0-16,8 1 0 0,6-2 0 16,11-1 0-16,6-4 0 0,6 0 0 15,14-7 0-15,11-3 0 0,8-5 0 16,9-5 0-16,3-4 0 0,1-4 0 15,3 0 0-15,-7-5 0 16,-9 1 0-16,-10 1 0 0,-11 0 0 16,-10 2 0-16,0 1 0 0,-4 0 0 15,-6 4 0-15,-19 8 0 0,-6 4 0 16,-6 7 0-16,2 2 0 16,2 1 0-16,2 1 0 0,4-1 0 15,6 1 0-15,9-4 0 0,4-2 0 16,8-3 0-16,8-5 0 15,11-2 0-15,12-5 0 0,8-6 0 16,6-5 0-16,11-4 0 0,6-4 0 16,2-2-257-16,0-1-51 0,-8-4-809 15,-17 4-695-15,-8-3-1326 0</inkml:trace>
  <inkml:trace contextRef="#ctx0" brushRef="#br0" timeOffset="17743.46">20359 2226 6138 0,'0'0'264'0,"0"0"461"0,23-36-357 15,-19 33-104-15,-4 1 32 0,4 6-248 16,2 13-40-16,-6 23 0 15,0 15 16-15,0 15-20 0,0 7 41 16,0-2-45-16,0 3 0 0,9-1 0 16,-1-2 0-16,4-3 0 0,5-5 0 15,1-9 0-15,7-7 0 0,2-11-777 16,4-9-444-16,-8-12-247 0,2-10-1690 0</inkml:trace>
  <inkml:trace contextRef="#ctx0" brushRef="#br0" timeOffset="18172.68">20775 2217 5626 0,'0'0'868'16,"0"0"-555"-16,0 0-249 0,0 0 156 15,62-1 112-15,-19-1-12 0,13-2 40 16,4 2-271-16,2-1-89 0,0 1 0 16,0-2 0-16,-6 3 0 0,-11 1 0 15,-14 3 0-15,-10 0 0 0,-11 13 0 16,-4 4 0-16,-6 13 0 15,-4 17 0-15,-6 9 0 0,-3 13 0 16,-3 6 0-16,-3 3 0 0,3 2 0 16,-3-2 0-16,3-2 0 0,-1-4 0 15,-4-7 0-15,5-8 0 0,6-5 0 16,-1-13 0-16,1-5 0 16,8-11 0-16,0-11 0 0,2-6 0 15,0-7-117-15,0-2-1780 16,0-7-556-16</inkml:trace>
  <inkml:trace contextRef="#ctx0" brushRef="#br0" timeOffset="18303.22">21062 2778 8192 0,'0'0'0'0,"52"-32"0"0,-13 18 0 16,8 4 0-16,5 2 0 0,4 0 0 15,4-1 0-15,8 1 0 0,2 1 0 16,1 0 0-16,-7 0 0 0,-17-5-49 15,-10 4-2120-15,-10-7-2413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27:52.21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14476 6388 2104 0,'0'0'1513'0,"0"0"-1101"0,0 0 181 16,0 0-173-16,0 0-36 0,0 0 64 15,-27 34-240-15,27-18-28 0,0 8 117 16,6 4-169-16,5 2-4 0,-1 1 80 16,0 0-148-16,9 1 28 0,0 2 84 15,1 3-100-15,5 0 4 16,2 2 88-16,8 0-52 0,2 0-48 15,7-1-40-15,3-1-4 0,9-2-16 16,4 1 8-16,2-4 0 0,2-2-8 16,8-1 8-16,3-3 4 15,8-1-12-15,1-3 36 0,7-1-32 16,-2-5 12-16,6 0 20 0,4-5-16 16,5-3-16-16,7-3 36 0,3-4-28 15,4-1 4-15,8 0 24 16,4-6-36-16,9-2 68 0,1-2-43 15,11-4-29-15,6-4 0 0,2-6 0 16,13-2 0-16,0-2 0 0,5-4 0 16,1-1 0-16,6-3 0 0,6 3 0 15,-2 1 0-15,1 4 0 0,-3 4 0 16,0 4 0-16,-7 7 0 0,-9 3 0 16,-3 6 0-16,-7 4 0 0,-12 6 0 15,-9 8 0-15,-13 3 0 16,-10 8 0-16,-11 3 0 0,-16 6 0 15,-17 3 0-15,-12 3 0 0,-18-1 0 16,-9 2 0-16,-13 0 0 0,-9-4 0 16,-9-2 0-16,-4-4 0 0,-4-5 0 15,-1-6 0-15,1-8 0 16,4-5-13-16,0-3-215 0,2-4-60 16,0-2 8-16,4-8 36 0,9-12 180 15,5-5 44-15,9 0 16 0,2 2-40 16,2 4 44-16,0 3-8 15,2 1 8-15,0 3 0 0,2 4 0 16,5 1-20-16,3 4 20 0,5 3 0 16,3 2 0-16,9 2 0 0,6 9 16 15,7 0-12-15,7 1 68 0,11 2 92 16,8 0-72-16,11-1 8 0,14-1 108 16,10-4-96-16,11-1 12 15,8-7 100-15,6-2-152 0,7-5-47 16,3-8-25-16,5-3 0 0,4-5 0 15,-5-4 0-15,-1-3 0 0,-13 2 0 16,-10-1 0-16,-17 3 0 0,-18 5 0 16,-15 0 0-16,-8 5 0 15,-13 2 0-15,-9 1-797 0,-24 3-144 16,-10-1-575-16</inkml:trace>
  <inkml:trace contextRef="#ctx0" brushRef="#br0" timeOffset="7630.43">9381 6766 2661 0,'0'0'1148'0,"0"0"-700"0,0 0-87 0,0 0-233 0,0 0 20 0,0 0 84 16,-7 47-92-16,14-28-40 0,1 3 44 16,4-1-116-16,-1-1 12 0,3 0 32 15,-4 4-40-15,3-1 16 16,1 1 184-16,1 1-136 0,-3 1-56 15,3 0-16-15,-3 1-20 0,2 1-4 16,7-1 4-16,-4-2 4 0,3-3-8 16,1 1 4-16,6-3 4 15,-2-2-8-15,8-2 168 0,2 0-32 16,-2-4-68-16,8-2 41 0,1-1-37 16,1-5 32-16,5-4 72 0,3-2-104 15,7-7-8-15,10-5 72 0,7-2-84 16,8-3 8-16,1-2 28 15,5-3-84-15,2-1 20 0,8 0-20 16,1 0 0-16,5 3-4 0,-6 3 4 16,2 2-4-16,3 2 0 0,-3 2-4 15,2 3 8-15,-3 2-4 0,-5 3 0 16,4 2-4-16,-8 2 4 0,4 2 0 16,-10 3-12-16,-7 6 12 0,-5 2-4 15,-5 2-20-15,-14 3 20 16,-9 1-140-16,-4 2 52 0,-12 0 60 15,0 1 28-15,-10 0-12 0,0 1 16 16,-7 0 0-16,2 2-4 0,1 0 4 16,-3-1 8-16,9 1-4 15,0-3-4-15,10-2 0 0,2-2 8 16,12-4-8-16,3-4 0 0,1-4 4 16,11-1-4-16,0-5 0 0,13-8 4 15,-3-4-4-15,13-4 12 0,-1-5 0 16,-1-2 8-16,4-3 128 15,-3-3-92-15,3-2-8 0,-6-2-28 16,-1 1 0-16,-3-2-20 0,-7 4 16 16,-2 4-4-16,-12 6-12 0,-13 7 0 15,-10 1-108-15,-4 5-136 0,-11 3-465 16,5 0-159-16,-11 4-192 0,1 1-1370 0</inkml:trace>
  <inkml:trace contextRef="#ctx0" brushRef="#br0" timeOffset="8584.7">11787 7088 5774 0,'0'0'736'0,"0"0"-51"0,0 0-333 16,0 0 12-16,0 0-83 0,0 0-281 15,0 0 0-15,0 0 0 16,4 50 0-16,-10-9 0 0,-5 4 0 15,7-2 0-15,-6-1 0 0,0 2 0 16,3-2 0-16,1-5 0 0,2-5 0 16,4-8 0-16,0-8 0 0,0-5-2798 0</inkml:trace>
  <inkml:trace contextRef="#ctx0" brushRef="#br0" timeOffset="10694.58">8070 7852 3317 0,'0'0'1865'0,"0"0"-1045"0,0 0-476 0,33 35 97 0,-12-12 159 16,4 1-320-16,1 2-72 0,-5 2 52 16,0 4-228-16,2 4-7 15,-7 3-25-15,3 1 0 0,-3 0 0 16,-3-4 0-16,1-1 0 0,-8-4 0 15,-2-5-397-15,1-4-147 16,-3-8-40-16,-2-6-1225 0,0-3 4 0</inkml:trace>
  <inkml:trace contextRef="#ctx0" brushRef="#br0" timeOffset="10912.04">8045 8296 4081 0,'0'0'2273'16,"0"0"-1648"-16,0 0 55 0,15-53-147 16,5 14-533-16,3-6 0 0,8-3 0 15,-4 4 0-15,4-1 0 0,-4 4 0 16,8-1 0-16,-2 3 0 0,-2 4 0 16,-6 1 0-16,-6 12-569 15,-5-2-4133-15</inkml:trace>
  <inkml:trace contextRef="#ctx0" brushRef="#br0" timeOffset="11434.37">8975 7447 4173 0,'-6'35'665'0,"6"0"-109"16,0 15 292-16,0 7-411 15,0 7-101-15,4 4 112 0,-2-2-284 16,-2 0-68-16,0-4-52 0,0 0-36 16,0-6-8-16,-6-5 0 0,0-8-48 15,2-10 32-15,-2-11 8 0,2-8-20 16,-1-9 28-16,5-4 40 15,0-4-40-15,0-13 96 0,9-15 28 16,3-11-124-16,9-5 24 0,-1 2-8 16,5 9-16-16,2 9 0 0,-6 11 40 15,-5 11-36-15,-3 7 24 0,-5 16-28 16,-2 6 24-16,-2 7-12 0,-2 3 72 16,3 1-84-16,1 1 0 15,2-4 0-15,2-1-8 0,1-6 8 16,1-4-284-16,3-4-468 0,-5-7-249 15,0-4-2204-15</inkml:trace>
  <inkml:trace contextRef="#ctx0" brushRef="#br0" timeOffset="11725.54">9374 8040 6430 0,'0'0'901'0,"-31"-45"-517"15,19 25-16-15,2 8-259 0,1 5-109 16,3 7 0-16,2 1 0 15,-4 13 0-15,-7 15 0 0,-1 6 0 16,5 6 0-16,3-2 0 0,8-4 0 16,0-2 0-16,8-5 0 0,3-7 0 15,9-6 0-15,-1-8 0 0,6-7 0 16,2-5 0-16,-7-8 0 0,1-1 0 16,-4-2 0-16,-7-1 0 15,-4 3 0-15,-2 2 0 0,-4 5 0 16,0 2 0-16,0 5 0 0,0 0 0 15,-4 10 0-15,-2 8 0 0,6 3 0 16,0 2 0-16,0-3 0 0,10-7 0 16,7-4-9-16,8-5-835 15,1-5 23-15,-1-4-1344 0,-2-5-772 0</inkml:trace>
  <inkml:trace contextRef="#ctx0" brushRef="#br0" timeOffset="12053.76">9817 7972 6827 0,'0'0'648'0,"0"0"69"16,-48-28-717-16,32 26 0 0,-1 2 0 15,3 1 0-15,1 1 0 0,5 2 0 16,6-2 0-16,-2-1 0 0,4 4 0 16,0-1 0-16,0 2 0 15,0 1 0-15,4 2 0 0,2-2 0 16,9 3 0-16,5-2 0 0,-3 1 0 15,3 2 0-15,3-1 0 0,-2-1 0 16,0 4 0-16,-1-1 0 16,-3 2 0-16,-3 2 0 0,-3-2 0 15,-5 1 0-15,-2-1 0 0,-4 1 0 16,0 1 0-16,-10 2 0 0,-9 1 0 16,-8 1 0-16,-14 3 0 0,-3-3 0 15,-9 0 0-15,1-3 0 0,15-7-813 16,0-6-616-16</inkml:trace>
  <inkml:trace contextRef="#ctx0" brushRef="#br0" timeOffset="12705.74">10652 7983 5062 0,'0'0'700'0,"-39"-9"393"0,8 7-677 16,6 2-100-16,-2 4 92 0,2 2-276 16,9-1-67-16,-1 1-65 0,3 1 0 15,1-1 0-15,9-1 0 0,-2-1 0 16,2-2 0-16,4 1 0 15,0-1 0-15,0 4 0 0,14 2 0 16,7 3 0-16,12 2 0 0,4 1 0 16,9-2 0-16,-9-1 0 0,-4 0-265 15,-4 2-107-15,-11-1 104 0,-3 4 164 16,-11-1 92-16,-4 2 12 0,0-1 252 16,-10 0 12-16,-5 1-16 15,-1-2 9-15,-9 2-257 0,-2-3 0 16,0-3 0-16,-4-4 0 0,8-5 0 15,-1-2 0-15,7-5-17 0,3-3-447 16,7 1-697-16,1 3-103 0,6-4-249 16</inkml:trace>
  <inkml:trace contextRef="#ctx0" brushRef="#br0" timeOffset="13071.59">10929 8050 6939 0,'0'0'504'0,"-44"-36"44"0,26 22-347 16,12 7-201-16,-1 3 0 0,3 4 0 16,-2 7 0-16,-2 7 0 15,-2 14 0-15,3 4 0 0,1 2 0 16,2-1 0-16,4-5 0 0,0-3 0 15,8-6 0-15,-2-4 0 0,5-8 0 16,5-6 0-16,1-1 0 0,4-8 0 16,-5-6 0-16,3-2 0 15,1-2 0-15,-7 2 0 0,-3 5 0 16,-4 4 0-16,-2 5 0 0,-4 1 0 16,0 1 0-16,0 0 0 15,0 8 0-15,0 11 0 0,0 11 0 0,0 6 0 16,0 3 0-16,0-5 0 15,0-7 0-15,0-6 0 0,7-7-385 16,3-9-579-16,0-2-293 0,1-6-2513 0</inkml:trace>
  <inkml:trace contextRef="#ctx0" brushRef="#br0" timeOffset="13525.34">11146 8097 6975 0,'0'0'1217'0,"0"0"-1217"0,-17 38 0 15,15-18 0-15,-6 4 0 0,8-2 0 16,-6 3 0-16,6-4 0 0,0 0 0 16,0-6 0-16,6-2 0 15,-2-6 0-15,2-2 0 0,5-5 0 16,-1-1 0-16,5-10 0 0,-5-9 0 16,0-5 0-16,1-5 0 0,-3-3 0 15,2 1 0-15,5-1 0 16,-5 2 0-16,4 3 0 0,-1 5 0 15,-7 10 0-15,-2 4 0 0,0 6 0 16,2 3 0-16,-1 9 0 0,1 8 0 16,-2 5 0-16,2 3 0 0,-2-3 0 15,-4-2 0-15,0-2 0 0,0-6 0 16,2-4 0-16,-2-3 0 0,0-4 0 16,0-1 0-16,4 0 0 15,1-7 0-15,-3-8 0 0,8-8 0 16,-4-3 0-16,5 3 0 0,-3 2 0 15,-2 8 0-15,0 5 0 0,-6 4 0 16,4 4 0-16,-4 3 0 0,7 8 0 16,1 11 0-16,-2 5 0 15,4 3 0-15,-3-4 0 0,3-4 0 16,0-2 0-16,1-3 0 0,-1 1 0 16,0-6-473-16,1-4-1312 0,-9-1-64 15,6-5-680-15</inkml:trace>
  <inkml:trace contextRef="#ctx0" brushRef="#br0" timeOffset="13755.93">11535 8231 4962 0,'0'0'2277'0,"0"0"-1505"0,0 0-591 0,20-37-181 15,-5 17 0-15,-5-4 0 0,2 2 0 16,-3-2 0-16,-3 4 0 0,-2-3 0 16,-4 2 0-16,-8 1 0 15,-3 0 0-15,3 7 0 0,-6 3 0 16,-1 10 0-16,3 6 0 0,-3 13 0 15,-1 12 0-15,1 4 0 16,3 6 0-16,8-1 0 0,4-2 0 0,10-3 0 16,7-6 0-16,3-1 0 15,5-7 0-15,6-6 0 0,2-4 0 16,9-10 0-16,-11-1-2074 0,-2-8-1407 16</inkml:trace>
  <inkml:trace contextRef="#ctx0" brushRef="#br0" timeOffset="14484.64">12254 7638 4686 0,'0'0'928'0,"0"-33"-360"0,0 20-55 0,-6 7 279 0,2 5-388 16,1-1-103-16,-1 2-301 0,-2 7 0 15,-2 16 0-15,2 19 0 16,-5 12 0-16,5 12 0 0,0 6 0 15,-2 1 0-15,1 5 0 0,1 1 0 16,6-6 0-16,0-8 0 0,11-10 0 16,-1-11 0-16,6-15 0 0,1-10 0 15,8-12 0-15,-2-8 0 0,1-12 0 16,3-8 0-16,-10-5 0 16,-3-3 0-16,-12 0 0 0,-2 1 0 15,-12 1 0-15,-5 2 0 0,-12 2 0 16,3 2 0-16,-8 5 0 0,-1 6 0 15,8 8 0-15,7 2 0 0,9 5 0 16,5 5 0-16,2 6 0 0,4 3-389 16,0 2-1108-16,0-4-143 15,4-6-457-15</inkml:trace>
  <inkml:trace contextRef="#ctx0" brushRef="#br0" timeOffset="14895.59">12585 8064 7363 0,'0'0'768'0,"0"0"-707"0,-42-39-61 0,34 33 0 16,0 2 0-16,2 3 0 0,1 2 0 16,-5 14 0-16,0 14 0 0,-1 10 0 15,5 8 0-15,0 1 0 0,6-3 0 16,4-6 0-16,2-5 0 15,11-6 0-15,-1-11 0 0,5-7 0 16,0-8 0-16,6-3 0 0,-7-9 0 16,-3-4 0-16,-3-1 0 0,-3-5 0 15,-7 1 0-15,-4 0 0 0,0-1 0 16,-8 0 0-16,1-1 0 0,3 0 0 16,-2-4-241-16,0 2-459 15,6 0-525-15,0 8 89 0,0 3-393 0</inkml:trace>
  <inkml:trace contextRef="#ctx0" brushRef="#br0" timeOffset="15412.85">12669 8082 5394 0,'0'0'736'0,"0"38"-15"0,0-11-401 16,0 3-64-16,5 4 128 0,1 5-220 15,2 0 53-15,4-2-217 16,3-5 0-16,1-5 0 0,5-8 0 15,0-1 0-15,-1-7 0 0,-7-4 0 16,1-5 0-16,-3-3 0 0,-5-12 0 16,4-6 0-16,-2-9 0 0,-1-7 0 15,-1-4 0-15,-2-3 0 0,-2-2 0 16,-2 2 0-16,0 3 0 0,0 8 0 16,0 8 0-16,4 9 0 15,2 7 0-15,-6 5 0 0,4 2 0 16,-4 4-105-16,7 8-291 0,-3 6 152 15,2 4-36-15,2 2 28 16,-1 0 76-16,-3-3 112 0,-2 2 52 16,-2-1 12-16,4 1 68 0,-4-2 96 15,-4 1 60-15,2-1 188 0,-7-2-244 16,3-5 56-16,2-4 45 0,4-6-269 16,0-4 0-16,0 0 0 0,10-14 0 15,7-11 0-15,4-10 0 0,3-5 0 16,-3 0 0-16,2 8 0 15,-9 2 0-15,1 9 0 0,-9 6 0 16,0 7 0-16,-6 5 0 0,4 3 0 16,-2 4 0-16,-2 9 0 0,0 13 0 15,0 8 0-15,0 3 0 0,0-1 0 16,4-3 0-16,3-3 0 0,3-5 0 16,0-1 0-16,5-6-173 15,-5-6-2116-15,3-4-408 0</inkml:trace>
  <inkml:trace contextRef="#ctx0" brushRef="#br0" timeOffset="15628.63">13310 8181 3901 0,'-2'-39'3578'0,"2"3"-2974"0,-6 2-495 0,2 16-109 0,-7 9 0 16,-3 4 0-16,2 5 0 0,-9 12 0 15,4 7 0-15,-1 9 0 0,1 8 0 16,1 2 0-16,1 2 0 15,5 0 0-15,8-4 0 0,4-5 0 16,6-8 0-16,9-8 0 0,10-10 0 16,4-8 0-16,2-14 0 0,2-9 0 15,-2-9-605-15,-2-9-367 0,-10 8-1021 16,-5-4-481-16</inkml:trace>
  <inkml:trace contextRef="#ctx0" brushRef="#br0" timeOffset="16080.86">13372 7690 5594 0,'0'0'1577'0,"0"0"-985"0,-16 53-204 16,12-18-347-16,4 7-41 0,0 0 0 16,4 7 0-16,0 3 0 15,-2 1 0-15,2 3 0 0,-2 0 0 16,6-6 0-16,5-5 0 0,-3-6-153 16,5-7-347-16,5-9-288 15,3-8 359-15,-2-9 193 0,3-6 68 0,-1-10 96 16,-2-4 40-16,0-4-44 15,-1 3 48-15,-5-1 28 0,-5 6 0 16,-8 4 0-16,2 1 0 0,-4 1 148 16,0 0 108-16,0 0-44 0,-4-2 273 15,-6 2-165-15,-1 0-40 0,-1-1 120 16,-7 5-260-16,11 0-32 0,0 0-52 16,2 5-40-16,6-1-16 15,-4 5 0-15,4 5 0 0,0 5 0 16,8 5 0-16,-2-2-20 0,4-2 20 15,-3-4 0-15,3-4-8 0,4-3 8 16,-1-4 0-16,1-5-28 0,-3 0-64 16,-1-4-84-16,-8 0 92 15,2-2 84-15,-4-5 52 0,0-5-32 16,-4-6 104-16,2-4 104 0,-2 0-183 16,4 0-45-16,6 0 0 0,4 2 0 15,1 4 0-15,7 2 0 0,-5 4 0 16,3 0 0-16,-6 3 0 15,1 2 0-15,-3 2-197 0,-6 3-1928 16,2-2-944-16</inkml:trace>
  <inkml:trace contextRef="#ctx0" brushRef="#br0" timeOffset="16470.5">13788 8102 5998 0,'0'0'1813'0,"-21"58"-1432"0,11-25-381 16,3-2 0-16,7-4 0 0,0-2 0 15,11-5 0-15,5-7 0 16,9-7 0-16,2-6 0 0,10-7 0 0,-2-8 0 16,3-6 0-16,-5-4 0 15,2-2 0-15,-8-2 0 0,-3-1 0 16,-5 4 0-16,-9 2 0 0,-5 8 0 16,-1 6 0-16,-4 6 0 0,0 4 0 15,-4 4 0-15,4 15 0 0,-5 20 0 16,5 11 0-16,0 8 0 15,5 2 0-15,-1-5 0 0,-2 1 0 16,-2 0 0-16,0 0 0 0,-6 2 0 16,-5 3 0-16,-9 0 0 0,-7 1 0 15,-11-1 0-15,-3-7 0 0,-2-8 0 16,1-12 0-16,1-12 0 16,0-15 0-16,3-7 0 0,1-15 0 15,-4-17 0-15,8-11 0 0,6-11 0 16,13-3 0-16,14 2 0 0,10 4 0 15,17 3 0-15,10 1 0 16,8 2 0-16,-1 1 0 0,3 1 0 0,-11 9 0 16,-10 1-5075-16</inkml:trace>
  <inkml:trace contextRef="#ctx0" brushRef="#br0" timeOffset="16924.5">14821 8143 4862 0,'0'0'872'0,"-10"-47"-31"0,4 21 323 16,-5 7-711-16,-3 6-453 0,-3 7 0 16,-3 6 0-16,-1 7 0 0,-2 11 0 15,3 6 0-15,-5 6 0 0,8 8 0 16,1 5 0-16,1 3 0 0,9-1 0 16,2-3 0-16,4-7 0 15,14-7 0-15,3-6 0 0,6-8 0 16,8-7 0-16,6-6 0 0,-2-4 0 15,-2-4-1541-15,-2-4-716 0</inkml:trace>
  <inkml:trace contextRef="#ctx0" brushRef="#br0" timeOffset="17240.71">15042 8228 5742 0,'0'0'2237'16,"-41"-33"-2024"-16,18 18-213 0,5 4 0 15,1 4 0-15,7 5 0 0,0 2 0 16,-1 6 0-16,5 9 0 0,-4 4 0 16,-1 10 0-16,5 1 0 0,2 4 0 15,4 0 0-15,4-3 0 0,13-4 0 16,-1-7 0-16,13-5 0 0,0-9 0 16,0-6 0-16,0-2 0 15,0-9 0-15,-6-2 0 0,-7-2 0 16,-5-3 0-16,-7-4 0 0,-4-2 0 15,0-2-269-15,0-2-323 0,-4 0 44 16,1 1-385-16,-1 5 161 0,0 7 120 16,4 5-197-16,0 6 513 15,4 4 44-15,3 2-40 0,-3 3 20 16,2 12-189-16</inkml:trace>
  <inkml:trace contextRef="#ctx0" brushRef="#br0" timeOffset="17428.79">15127 8314 1680 0,'0'0'1401'15,"-6"47"-293"-15,0-26 437 16,2-7-704-16,0-6-265 0,4-1 252 15,0-5-615-15,0-2-213 0,0 0 0 16,4-7 0-16,2-8 0 0,8-11 0 16,1-6 0-16,-3-6 0 0,3 2 0 15,-3 5 0-15,-2 3 0 0,1 11 0 16,-5 7 0-16,-2 6 0 0,-4 4 0 16,0 4 0-16,0 8 0 15,4 10 0-15,-2 5 0 0,-2 2 0 16,9-2 0-16,3-2 0 0,2-5-725 15,-3-8-1444-15,1-1-568 0</inkml:trace>
  <inkml:trace contextRef="#ctx0" brushRef="#br0" timeOffset="17657.02">15479 8210 7147 0,'0'0'1045'0,"-44"-29"-1045"16,24 23 0-16,5 6 0 15,-1 10 0-15,5 5 0 0,1 10 0 16,-5 4 0-16,7 6 0 0,0 2 0 16,6-2 0-16,2 1 0 0,8-4 0 15,7-5 0-15,5-7 0 0,11-12 0 16,0-7 0-16,2-7 0 16,-2-12 0-16,0-8-541 0,-10-9-572 15,-9 7-1104-15,-1-5 177 0</inkml:trace>
  <inkml:trace contextRef="#ctx0" brushRef="#br0" timeOffset="17826.8">15543 7782 4365 0,'0'0'2033'0,"0"0"-1124"0,0 0-189 15,0 0-555-15,8 42-165 16,-8 0 0-16,-8 7 0 0,1 3 0 16,-3 3 0-16,0 7 0 0,4-1 0 15,6 0 0-15,0-4 0 16,4-3 0-16,4-5 0 0,6-10 0 15,3-6 0-15,4-9-381 0,-3-10-2516 16,-1-9-1405-16</inkml:trace>
  <inkml:trace contextRef="#ctx0" brushRef="#br0" timeOffset="17941.91">15720 8295 7731 0,'0'0'461'0,"0"0"-461"15,-31 65 0-15,21-22 0 0,0 0 0 16,2-5 0-16,5-4 0 0,3-6 0 15,3-7 0-15,5-6 0 0,2-6 0 16,-6-5-1089-16,2-5-1332 0</inkml:trace>
  <inkml:trace contextRef="#ctx0" brushRef="#br0" timeOffset="18105.65">15830 7817 8192 0,'0'0'0'0,"0"0"0"15,0 0 0-15,0 0 0 0,-43-3 0 16,34 7 0-16,3 2 0 0,6-1-289 16,0-2-1412-16,0 1-1124 0</inkml:trace>
  <inkml:trace contextRef="#ctx0" brushRef="#br0" timeOffset="18493.47">15977 7702 3577 0,'0'0'3422'0,"0"0"-2530"0,0 0-591 16,0 0-301-16,0 0 0 15,-37 41 0-15,32 6 0 0,5 11 0 16,7 5 0-16,3 0 0 0,4 3 0 15,-1 3 0-15,-3 3 0 0,-6-3 0 16,0-2 0-16,-8-5 0 0,-2-8 0 16,-4-8 0-16,-1-9 0 15,-3-10 0-15,4-14-1525 0,3-9-52 16,-3-8-580-16</inkml:trace>
  <inkml:trace contextRef="#ctx0" brushRef="#br0" timeOffset="18632.03">15863 8230 6526 0,'0'0'953'0,"0"0"-240"16,0 0-713-16,37-10 0 0,-18 8 0 16,-3-1 0-16,5 1 0 0,-4-3 0 15,-1-2 0-15,9-1 0 0,0-4-149 16,-7 3-1836-16,1-3-1072 0</inkml:trace>
  <inkml:trace contextRef="#ctx0" brushRef="#br0" timeOffset="18755.22">16165 8332 6506 0,'-8'41'1081'16,"3"4"-597"-16,-7 5-363 0,8-7-121 16,-6-4 0-16,8-9 0 0,-3-6 0 15,5-10 0-15,5-6 0 0,1-8 0 16,4-13 0-16,2-14-773 0,3 1-656 16,-1-9-780-16</inkml:trace>
  <inkml:trace contextRef="#ctx0" brushRef="#br0" timeOffset="18912.65">16357 7966 6070 0,'0'0'1549'16,"0"0"-1313"-16,0 0-4 0,0 0-127 15,0 0-105-15,0 0 0 0,4 45 0 16,2-28 0-16,3 1-65 0,-3-2-767 16,4 4 15-16,-4-5-131 15,-6 1-1465-15</inkml:trace>
  <inkml:trace contextRef="#ctx0" brushRef="#br0" timeOffset="19144.09">16440 8207 3133 0,'0'0'1164'0,"0"0"157"0,0 0-713 15,-37 15-215-15,12 3 267 0,-2 6-324 16,6 2-104-16,1-1 113 0,3 0-345 16,7 1 0-16,-1 0 0 0,9 0 0 15,2-1 0-15,7 0 0 16,3-3 0-16,2-4 0 0,7-4 0 15,-3-4 0-15,5-7 0 0,0-3 0 16,-1-5 0-16,-1-7 0 0,-5-6 0 16,3-4 0-16,-9-5 0 0,-2-1 0 15,-1-3 0-15,-5 2 0 0,-9-2 0 16,3 0 0-16,-8 2 0 0,3 7-1561 16,3 3-1105-16</inkml:trace>
  <inkml:trace contextRef="#ctx0" brushRef="#br0" timeOffset="19395.43">16525 8366 7151 0,'-21'34'1041'0,"4"-2"-1041"0,3 0 0 16,8-12 0-16,4-8 0 0,4-5 0 16,12-7 0-16,3-7 0 0,10-9 0 15,-1-11 0-15,5-6 0 16,-4-2 0-16,-6-1 0 0,4 2 0 15,-11 2 0-15,-3 7 0 0,-3 7 0 16,-8 9 0-16,0 4 0 0,0 5 0 16,0 5 0-16,-6 13 0 0,2 16 0 15,-5 11 0-15,5 6 0 0,0 1 0 16,4-8 0-16,0-4 0 16,8-5 0-16,5-8 0 0,7-9-437 15,5-9-1132-15,-6-8-15 0,6-6-293 0</inkml:trace>
  <inkml:trace contextRef="#ctx0" brushRef="#br0" timeOffset="19700.34">17112 8317 7271 0,'0'0'888'16,"-27"-41"-855"-16,2 23-33 0,0 6 0 16,-8 5 0-16,0 6 0 0,-2 1 0 15,-2 6 0-15,2 6 0 16,1 4 0-16,10 4 0 0,7-1 0 15,5 0 0-15,3-2 0 0,14 2 0 16,9-2 0-16,9 1 0 0,12 2 0 16,4-1 0-16,9 1 0 0,1-2 0 15,-5 0 0-15,-3 0 0 0,-4-1 0 16,-10-3 0-16,-10 0 0 16,-9-1 0-16,-8 1 0 0,-19 4 0 15,-8 0 0-15,-6 1 0 0,-12-1 0 16,4-5 0-16,-3-5 0 0,9-5 0 15,2-4-829-15,12-3-1088 0,5-6-1385 16</inkml:trace>
  <inkml:trace contextRef="#ctx0" brushRef="#br0" timeOffset="20208.09">17742 8327 4446 0,'-45'-8'2669'0,"12"6"-2125"0,2 5-240 0,10 10-75 0,4 3-229 15,7 5 0-15,6-1 0 16,4 1 0-16,4 1 0 0,6-3 0 15,11-1 0-15,-4-3 0 0,7-4-93 16,-1-2-11-16,-2-4 68 0,-1-5-28 16,3-1 12-16,-8-7 52 0,-5-1 48 15,0-2 24-15,-3 0 56 0,-1 3-27 16,-4 2-101-16,0 3 0 16,-2 3 0-16,0 3 0 0,4 9 0 15,2 6 0-15,-2 6 0 0,3 1 0 16,3 0 0-16,0-6 0 0,7-3 0 15,-1-4 0-15,3-5 0 16,-3-6-205-16,9-2-1047 0,-8-4-149 16,-1-5-520-16</inkml:trace>
  <inkml:trace contextRef="#ctx0" brushRef="#br0" timeOffset="20503.18">18135 8341 6955 0,'0'0'1237'0,"0"0"-1237"15,-35-36 0-15,18 30 0 0,-4 3 0 16,3 3 0-16,-5 2 0 0,2 4 0 16,5 1 0-16,1 0 0 0,9-1 0 15,2-2 0-15,2 1 0 0,2 1 0 16,2 1 0-16,13 2 0 16,11 0 0-16,5-2 0 0,7-3 0 15,-1 2 0-15,-2 3 0 0,-2 1 0 16,4 5 0-16,-2 1 0 0,-8 1 0 15,-6 3 0-15,-15 2 0 0,-6 1 0 16,-6 1 0-16,-15-1 0 0,-1 0 0 16,-14 1 0-16,-1-1 0 15,-6-3 0-15,-3-4 0 0,3-7 0 16,6-6 0-16,8-3-1113 0,8-7-1260 16</inkml:trace>
  <inkml:trace contextRef="#ctx0" brushRef="#br0" timeOffset="21205.72">19183 8101 5334 0,'0'0'492'0,"0"0"196"0,0 0 93 0,0 0-405 0,-37-12-200 0,30 40-60 16,-1 10-32-16,2 6 61 0,6-1-145 16,10-6 0-16,5-2 0 15,1-9 0-15,11-3 0 0,-2-8 0 16,6-10 0-16,2-5 0 0,-6-10 0 15,2-9 0-15,-4-3 0 0,-7-5 0 16,-5 0 0-16,-5-1 0 0,-6 2 0 16,-2 2 0-16,-6 5 0 15,4 6 0-15,-2 7 0 0,0 4 0 16,4 2 0-16,-5 11 0 0,3 11 0 16,2 10 0-16,2 8 0 0,3 4 0 15,5-1 0-15,-2 2 0 16,-6 3 0-16,2 4 0 0,-4 5 0 15,-6 4 0-15,-6 2 0 0,-7-1 0 16,-6 0 0-16,-2-3 0 0,-10-2 0 16,-8-1 0-16,-3-6 0 0,1-7 0 15,-1-9 0-15,7-11 0 0,4-11 0 16,10-9 0-16,4-9 0 16,8-17 0-16,7-11 0 0,6-17 0 15,2-13 0-15,6-8 0 0,9-7 0 16,6 5 0-16,5 11 0 0,7 13 0 15,9 12 0-15,-1 7 0 16,3 2 0-16,3-1 0 0,-12 5-2062 0,7-5-2304 16</inkml:trace>
  <inkml:trace contextRef="#ctx0" brushRef="#br0" timeOffset="21737.66">20221 7931 6603 0,'0'0'988'0,"0"0"-387"0,-33-39-601 0,10 32 0 0,-8 3 0 0,2 4 0 15,-6 6 0-15,4 6 0 0,4 2 0 16,4 3 0-16,4 3 0 0,9 0 0 16,4 3 0-16,2-2 0 0,4-1 0 15,0-3 0-15,10-2 0 0,0 0 0 16,5-4 0-16,1-3 0 15,5-3 0-15,0-2 0 0,-1-3 0 16,3 0 0-16,-2-5 0 0,0-2 0 16,-5 1 0-16,-1 1 0 0,-9 2 0 15,0 0 0-15,-4 3 0 0,-2 0 0 16,-8 0 0-16,-5 4 0 0,-18 9 0 16,-10 6 0-16,-7 6 0 15,5 3 0-15,8 1 0 0,8 0 0 16,8 1 0-16,9-3 0 0,8-2 0 15,4-4 0-15,8-4 0 16,9-6 0-16,8-4 0 0,4-7 0 0,8-2 0 16,3-10 0-16,7-5 0 15,-3-3 0-15,-5-5 0 0,0-3 0 16,-14 7-1229-16,-6 0-2477 0</inkml:trace>
  <inkml:trace contextRef="#ctx0" brushRef="#br0" timeOffset="21964.42">20190 7643 6739 0,'0'0'592'0,"0"0"152"0,-25 52-627 0,8-15-117 0,-8 8 0 15,7 2 0-15,3 4 0 0,7 7 0 16,6 4 0-16,2 1 0 0,6 0 0 15,5-3 0-15,7-5 0 0,1-4 0 16,10-11 0-16,-11-13-949 0,9-10-1828 16</inkml:trace>
  <inkml:trace contextRef="#ctx0" brushRef="#br0" timeOffset="22521.87">20717 7878 6066 0,'0'0'468'0,"0"0"-151"0,45-12 199 15,-16 7-220-15,2 1-96 0,8 1 64 16,5-2-199-16,-1 2-65 0,-1 2 0 16,1 1 0-16,-8 4 0 0,-12 12 0 15,-9 6 0-15,-14 10 0 0,-10 7 0 16,-11 9 0-16,-10-1 0 0,-8 4 0 16,-2-4 0-16,-1-3 0 15,7-3 0-15,2-5 0 0,6-5 0 16,5-4 0-16,3-4 0 0,9-3 0 15,5-4 0-15,5-1 0 0,5-1 0 16,11-2 0-16,7-3 0 0,6-1 0 16,12-4 0-16,0-1 0 15,3-1 0-15,1-2 0 0,-1-3 0 16,-7-1 0-16,-6-3 0 0,-6-1 0 16,-7-2 0-16,-5-3 0 15,-5-4-461-15,-4 2-760 0,-4 0-2452 0</inkml:trace>
  <inkml:trace contextRef="#ctx0" brushRef="#br0" timeOffset="22714.18">20795 8025 7143 0,'0'0'212'15,"42"32"625"-15,-1-17-837 0,9-4 0 16,5-4 0-16,5-3 0 0,0-4 0 15,-4-2 0-15,0-7 0 16,-17-2 0-16,0-8-5387 0</inkml:trace>
  <inkml:trace contextRef="#ctx0" brushRef="#br1" timeOffset="72847.19">14610 14082 6394 0,'0'0'469'0,"0"0"663"0,0 0-935 0,0 0-197 16,0 0 0-16,0 0 0 0,-29 48 0 15,29-9 0-15,0 8 0 0,5 5 0 16,-5 0 0-16,0 7 0 0,0 3 0 16,0-2 0-16,-5-3 0 0,5-7 0 15,-6-7 0-15,4-10 0 16,-2-10 0-16,4-11 0 0,0-7 0 15,0-5 0-15,0-2 0 0,0-19 0 16,6-21 0-16,0-18 0 0,5-15 0 16,3-9 0-16,-3 2 0 15,-1-1 0-15,6 8 0 0,1 16 0 16,2 18 0-16,1 17 0 0,-7 14 0 16,3 10 0-16,-1 8 0 0,1 11 0 15,1 7 0-15,3 7 0 0,5 8 0 16,-2 9 0-16,6 7 0 0,-6 7 0 15,-3 2 0-15,1 3 0 0,0-2 0 16,-9-6 0-16,3-9 0 16,-5-10 0-16,0-8 0 0,1-10 0 15,-1-10-877-15,-4-7-1612 0</inkml:trace>
  <inkml:trace contextRef="#ctx0" brushRef="#br1" timeOffset="73230.96">15237 14595 7787 0,'0'0'405'0,"0"0"-405"0,14 42 0 0,-1-20 0 0,11 3 0 0,-1 0 0 0,8-2 0 15,4 0 0-15,-2-3 0 0,3 0 0 16,-8-2 0-16,-3 0 0 16,-4-1 0-16,-9-5 0 0,-8-4-133 15,1-3-1207-15,-5-5-349 0</inkml:trace>
  <inkml:trace contextRef="#ctx0" brushRef="#br1" timeOffset="73386.38">15532 14568 6190 0,'0'0'1253'16,"0"0"-504"-16,0 0-749 0,-53 40 0 0,15-4 0 16,-5 8 0-16,-7 3 0 15,11-1 0-15,2 1 0 0,6-5 0 16,6-4 0-16,15-14-613 0,4-5-1084 16</inkml:trace>
  <inkml:trace contextRef="#ctx0" brushRef="#br1" timeOffset="73800.67">15873 14711 6979 0,'0'0'912'16,"0"0"-611"-16,0 0-301 16,38-4 0-16,-18 14 0 0,5 9 0 15,6 6 0-15,-8 7 0 0,-5 5 0 16,-5 4 0-16,-7 7 0 0,-6 3 0 16,-6 2 0-16,-7-1 0 0,-5-2 0 15,-3-7 0-15,1-8 0 0,1-7 0 16,0-12 0-16,9-10 0 0,2-13 0 15,4-5-273-15,4-14-1520 0</inkml:trace>
  <inkml:trace contextRef="#ctx0" brushRef="#br1" timeOffset="74319.35">16376 14147 6839 0,'0'0'816'0,"0"0"-428"16,0 0-276-16,2 39-75 15,2-2-37-15,-4 8 0 0,4 4 0 16,-2-1 0-16,-2 4 0 0,0 0 0 16,4-3 0-16,-4-3 0 0,0-7 0 15,0-9 0-15,-4-7 0 16,4-13 0-16,0-4 0 0,0-6 0 15,0-6 0-15,0-13 0 0,4-20 0 16,11-14 0-16,-3-14 0 0,9-4 0 16,-5 1 0-16,5 3 0 15,0 3 0-15,-1 12 0 0,1 20 0 16,-9 15 0-16,-1 13 0 0,-1 14 0 16,0 9 0-16,1 11 0 0,-3 11 0 15,-6 4 0-15,-2 7 0 0,0 5 0 16,0 0 0-16,0 0 0 0,6-6 0 15,3-6 0-15,3-6 0 0,9-13 0 16,-5-7-769-16,3-8-1180 0</inkml:trace>
  <inkml:trace contextRef="#ctx0" brushRef="#br1" timeOffset="74800.73">16917 14472 5722 0,'0'0'1073'0,"0"0"51"15,0 0-851-15,0 0-273 0,-51 20 0 16,30 6 0-16,0 5 0 0,11 2 0 16,8-4 0-16,2-3 0 0,10-3 0 15,7-5 0-15,6-5 0 0,1-3 0 16,3-7 0-16,-2-5 0 0,-2-9 0 15,2-2 0-15,-5-6 0 16,-7-2 0-16,-5-3 0 0,-2-2 0 0,-4 1 0 16,-2 2 0-16,0 6 0 15,-2 6 0-15,2 4 0 0,0 6 0 16,0 1 0-16,0 5 0 0,4 9 0 16,4 11 0-16,1 7 0 0,3 7 0 15,-4 1 0-15,-1 3 0 16,-1 2 0-16,-2 3 0 0,2 5 0 15,0 1 0-15,-4 3 0 0,-2 1 0 16,-8 0 0-16,-8-1 0 16,-1-6 0-16,-10-3 0 0,-8-7 0 15,-6-5 0-15,-3-8 0 0,-7-9 0 16,3-6 0-16,-4-13 0 0,5-13 0 16,6-9 0-16,3-10 0 0,11-2 0 15,13 1 0-15,14 2 0 0,19 3 0 16,7-3 0-16,12-1 0 0,5 1 0 15,-12 6-1081-15,6 2-1644 0</inkml:trace>
  <inkml:trace contextRef="#ctx0" brushRef="#br1" timeOffset="75202.99">17418 14960 3249 0,'0'0'3774'0,"0"0"-3082"0,37 30-215 0,-17-3-477 0,1 9 0 0,-6 5 0 16,-3 9 0-16,-2 1 0 0,1 5 0 16,-5-2 0-16,-2 2 0 15,-4-3 0-15,-10-3 0 0,6-6 0 16,-9-8 0-16,9-11 0 0,-2-10 0 15,2-10 0-15,4-5-2550 16,-2-19-2068-16</inkml:trace>
  <inkml:trace contextRef="#ctx0" brushRef="#br1" timeOffset="75714.64">18007 14187 5698 0,'0'0'408'0,"0"0"53"0,-33 53 215 16,26-15-348-16,3 4-96 0,8 2 104 16,3-3-283-16,3 1-53 0,0-2 0 15,-4-1 0-15,1-2 0 0,-3-5 0 16,-4-6 0-16,0-7 0 0,0-8 0 15,0-6 0-15,0-5 0 0,-2-3 0 16,-2-10 0-16,-1-13 0 16,5-12 0-16,0-7 0 0,7-8 0 15,7-1 0-15,3 0 0 0,12 4 0 16,0 10 0-16,0 12 0 0,-3 15 0 16,-3 13 0-16,-4 11 0 0,-7 11 0 15,-2 10 0-15,-3 6 0 16,-3 4 0-16,-4 4 0 0,0 3 0 15,0-3 0-15,6-2 0 0,-2-2 0 16,2-8 0-16,5-4 0 16,-1-11-1077-16,-4-4-940 0</inkml:trace>
  <inkml:trace contextRef="#ctx0" brushRef="#br1" timeOffset="76147.53">18619 14550 6130 0,'0'0'1333'0,"0"0"-604"0,0 0-729 15,0 0 0-15,0 0 0 0,0 0 0 16,0 0 0-16,0 0 0 0,55-2 0 16,-19-2 0-16,5 1 0 15,-4 1 0-15,-10 2 0 0,-6 5 0 16,-5 8 0-16,-10 6 0 0,-8 10 0 16,-18 5 0-16,-7 10 0 0,-17 6 0 15,-11 3 0-15,-3 3 0 0,6-5 0 16,4-7 0-16,17-9 0 0,15-11 0 15,16-9 0-15,10-6 0 0,21-9 0 16,13-4 0-16,18-9 0 16,6-6 0-16,6-4 0 0,3-1 0 15,-7 0 0-15,-8 3 0 0,-10 2 0 16,-19 4 0-16,-13 8 0 0,-13 1 0 16,-7 5-1041-16,-4-1-356 15,-19-1-768-15</inkml:trace>
  <inkml:trace contextRef="#ctx0" brushRef="#br1" timeOffset="76308.24">18552 14755 7079 0,'0'0'940'16,"0"0"-767"-16,62 25-173 0,-31-19 0 16,9 0 0-16,1-5 0 0,11-2 0 15,10-7 0-15,8-6 0 0,-12 1-1666 16,2-7-2291-16</inkml:trace>
  <inkml:trace contextRef="#ctx0" brushRef="#br1" timeOffset="77285.13">20281 14354 6170 0,'0'0'829'0,"0"0"-169"0,-42-9-127 16,34 9-533-16,-2 10 0 0,1 7 0 16,-1 6 0-16,4 9 0 0,2 2 0 15,2 4 0-15,2 0 0 0,0 1 0 16,2-3 0-16,4-4 0 0,2-6 0 15,5-6 0-15,1-6 0 0,0-4 0 16,3-6 0-16,0-4 0 16,3-3 0-16,-3-8 0 0,-3-2 0 15,1-3 0-15,-3-2-97 0,5 0-63 16,-1-1-360-16,-3 7 120 0,-5 2 168 16,-4 5 212-16,2 3 16 0,-4 2 4 15,4 4 292-15,3 8 4 16,3 2 24-16,0 4 88 0,3 1-291 15,-1-5-117-15,-1 0 0 0,-1-2 0 16,3 1 0-16,1-1 0 16,-1-1 0-16,1-1 0 0,-1-2 0 15,-3-1 0-15,-4-2 0 0,1-1 0 16,-7-3 0-16,0 0 0 0,2-1 0 16,-2 0-213-16,0-2 37 0,0-1-324 15,4-4-20-15,-2-1-81 0,5-2-767 16,-7 3-81-16,8-3-208 0</inkml:trace>
  <inkml:trace contextRef="#ctx0" brushRef="#br1" timeOffset="77481.61">20744 14723 4822 0,'0'0'1476'0,"0"0"-491"16,0 0-76-16,0 0-909 0,0 0 0 16,0 0 0-16,-13-39 0 15,9 5 0-15,4-9 0 0,0-3 0 16,0 4 0-16,8 4 0 0,-2 5 0 15,3 8 0-15,-5 5 0 0,2 4 0 16,-2 6 0-16,4 3 0 0,5 2 0 16,1 4 0-16,1 1-1237 15,-7 0-908-15,0 2-1661 0</inkml:trace>
  <inkml:trace contextRef="#ctx0" brushRef="#br1" timeOffset="77743.38">20861 14618 7059 0,'33'-10'696'0,"5"-7"-259"0,7-4-437 16,-6-1 0-16,-3-4 0 0,-10-1 0 16,-5 2 0-16,-6-1 0 15,-13 3 0-15,-2-1 0 0,-7 2 0 16,-11 1 0-16,-3 6 0 0,-4 5 0 16,1 9 0-16,-1 6 0 0,-2 13 0 15,-2 8 0-15,0 7 0 16,2 5 0-16,4 6 0 0,5 0 0 15,14-3 0-15,4-3 0 0,12-3 0 16,13-12 0-16,10-6 0 16,10-6 0-16,7-10 0 0,6-5 0 15,-15-3 0-15,1-2-1069 0</inkml:trace>
  <inkml:trace contextRef="#ctx0" brushRef="#br1" timeOffset="79035.52">22304 14401 6322 0,'0'0'1061'0,"0"0"-629"0,-6 57-55 0,12-24-377 16,-2 6 0-16,5 0 0 15,-3 0 0-15,0-2 0 0,0-3 0 16,-2-3 0-16,-2-3 0 0,-2-7 0 16,3-7 0-16,-3-7 0 0,0-7 0 15,2 0 0-15,2-12 0 0,2-16 0 16,4-12 0-16,1-13 0 0,5-5 0 15,-1 1 0-15,-3-2 0 0,2 6 0 16,-1 11 0-16,-5 16 0 0,0 14 0 16,-6 8 0-16,1 4 0 15,1 11 0-15,-4 11 0 0,6 7 0 16,-4 8 0-16,0 1 0 0,2-3 0 16,0-3 0-16,2-3 0 0,1-5 0 15,7-8 0-15,-1-5 0 16,1-5 0-16,3-6 0 0,-3-6 0 15,-2-6 0-15,1-7 0 0,-5-3 0 16,2-3 0-16,1 1 0 0,-3 3 0 16,-4 7 0-16,0 5 0 15,-2 5 0-15,-2 3 0 0,2 1 0 16,1 5 0-16,1 11 0 0,2 12 0 16,-2 2 0-16,6 4 0 0,-1-4 0 15,3-9 0-15,7-2 0 0,-1-6-473 16,1-4-1272-16,-3-5-804 0</inkml:trace>
  <inkml:trace contextRef="#ctx0" brushRef="#br1" timeOffset="79369.46">23007 14412 8192 0,'-21'-35'0'0,"9"10"0"0,0 5 0 0,1 8 0 0,-1 5 0 16,2 5 0-16,-7 6 0 0,-4 10 0 15,1 9 0-15,-5 9 0 0,4 6 0 16,5 4 0-16,-1 3 0 0,13 1 0 16,4-5 0-16,4-4 0 15,15-5 0-15,5-9 0 0,10-7 0 16,5-6 0-16,2-9 0 0,-4-2 0 16,-1-9 0-16,-14-4 0 0,-3-4 0 15,-11-2 0-15,-4-5 0 0,-4-1 0 16,-6-1 0-16,0-2 0 0,-4 3 0 15,-3 4 0-15,-1 0 0 16,1 6 0-16,5 5 0 0,4 3 0 0,4 4-321 16,6 1-259-16,13-1-293 15,-3-1-1228-15,5 4 545 0</inkml:trace>
  <inkml:trace contextRef="#ctx0" brushRef="#br1" timeOffset="79584.55">23276 14443 5730 0,'0'0'1813'0,"0"0"-1164"0,0 0-649 16,-21-41 0-16,5 31 0 0,-3 7 0 16,-2 3 0-16,-1 4 0 15,-1 12 0-15,2 9 0 0,0 8 0 16,9 7 0-16,-2 3 0 0,9-2 0 16,5-3 0-16,9-7 0 0,9-8 0 15,7-8 0-15,6-8 0 0,4-8 0 16,5-11 0-16,-1-8 0 15,-2-9 0-15,-4-8 0 0,-12 4 0 0,-7-4-3082 16</inkml:trace>
  <inkml:trace contextRef="#ctx0" brushRef="#br1" timeOffset="79724.33">23365 13991 8192 0,'0'0'0'16,"-15"61"0"-16,9-17 0 0,0 1 0 15,4 3 0-15,-2 3 0 0,2 2 0 16,-1-1 0-16,3 0 0 0,0 0 0 16,3-1 0-16,3-3-309 15,-2-6-631-15,0-12-113 0,2-6-1972 0</inkml:trace>
  <inkml:trace contextRef="#ctx0" brushRef="#br1" timeOffset="79957.89">23464 14618 4806 0,'0'0'1248'0,"0"0"297"15,41-17-952-15,-18-1-593 0,4-3 0 16,-4-4 0-16,-1-1 0 0,-1-2 0 16,-7-1 0-16,-3 0 0 15,-7-1 0-15,-4 0 0 0,-4 1 0 16,-9 4 0-16,-3 7 0 0,-1 7 0 16,-3 11 0-16,-3 7 0 0,-2 13 0 15,-2 13 0-15,-2 8 0 16,7 3 0-16,7 2 0 0,9-1 0 15,12-5 0-15,11-4 0 0,7-5 0 16,7-8 0-16,11-6 0 0,1-8 0 16,-12-5 0-16,8-4-3438 0</inkml:trace>
  <inkml:trace contextRef="#ctx0" brushRef="#br1" timeOffset="80510.34">24413 14364 4165 0,'0'0'3286'0,"0"0"-2622"0,0 0-587 0,8 44-77 0,-6-4 0 16,-2 6 0-16,0 2 0 0,0-6 0 15,-4-4 0-15,0-2 0 0,2-10 0 16,-2-4 0-16,1-9 0 16,3-7 0-16,-2-4 0 0,2-6 0 15,2-10 0-15,5-17 0 0,3-12 0 16,7-10 0-16,-1-4 0 0,3 4 0 16,-1 8 0-16,-1 10 0 0,-3 15 0 15,-3 13 0-15,-9 6 0 16,0 2 0-16,0 11 0 0,0 12 0 15,0 8 0-15,0 5 0 0,-2 2 0 16,2-4 0-16,4 0 0 0,3-5 0 16,-1-1 0-16,4-5 0 15,5-4 0-15,-3-4 0 0,5-6-665 16,-7-4-1052-16,-1-6-728 0</inkml:trace>
  <inkml:trace contextRef="#ctx0" brushRef="#br1" timeOffset="80759.62">24766 14423 7063 0,'0'0'1129'0,"0"0"-1129"15,0 0 0-15,0 0 0 0,0 0 0 16,-8 39 0-16,4-8 0 0,4 2 0 16,0 0 0-16,8-3 0 0,2-4 0 15,7-4 0-15,-1-7 0 16,3-3 0-16,0-7 0 0,-1-5 0 15,1 0 0-15,-3-11 0 0,-1-7 0 16,-3-3 0-16,-3-9 0 0,-3-2 0 16,-2-6 0-16,0 1 0 15,-2 2 0-15,-2 3 0 0,0 4 0 16,-2 7 0-16,0 6 0 0,0 5-1629 16,2 2-1117-16</inkml:trace>
  <inkml:trace contextRef="#ctx0" brushRef="#br1" timeOffset="81178.23">24942 14455 3849 0,'0'0'3178'0,"-15"59"-2498"15,9-26-195-15,0-3-485 0,2 0 0 16,2-4 0-16,2-7 0 0,2-5 0 16,6-6 0-16,2-5 0 15,5-4 0-15,1-10 0 0,1-9 0 16,2-5 0-16,-3-6 0 0,1-1 0 15,-5-2 0-15,-2 3 0 0,-1 4 0 16,-3 4 0-16,-2 10 0 0,-2 6 0 16,-2 4 0-16,0 3 0 15,0 1 0-15,0 7 0 0,-2 5 0 16,2 2 0-16,0 2 0 0,2-3 0 16,0-3 0-16,0-3 0 0,0-2 0 15,-2-4 0-15,2 0 0 0,-2-2 0 16,2 0 0-16,3-4 0 0,5-10 0 15,9-9 0-15,5-5 0 0,5-3 0 16,2-1 0-16,-2 7 0 0,-6 5 0 16,-7 7 0-16,-7 6 0 15,-3 3 0-15,-6 4 0 0,2 11 0 16,0 8 0-16,-2 8 0 0,0 6 0 16,2 2 0-16,0-3 0 0,2-3 0 15,3-1 0-15,3-7 0 16,0-3 0-16,3-6 0 0,-3-5 0 15,-4-5 0-15,-2-2-1129 0,0-7-1292 0</inkml:trace>
  <inkml:trace contextRef="#ctx0" brushRef="#br1" timeOffset="81549.47">25430 13900 7991 0,'0'0'201'0,"0"0"-201"0,0 0 0 0,0 0 0 0,-21 68 0 0,7-17 0 16,-3 9 0-16,5 2 0 0,1 1 0 16,7 6 0-16,2 3 0 15,4 1 0-15,6-3 0 0,9-4 0 16,6-12 0-16,10-10 0 0,4-11 0 16,4-10 0-16,-1-13 0 15,-3-10 0-15,-4-11 0 0,-6-11 0 16,-9-6 0-16,-3-9 0 0,-11-2 0 15,-4-4 0-15,-2 4 0 0,-8 5 0 16,-1 8 0-16,-3 9 0 0,-1 4 0 16,-1 7 0-16,-3 6 0 15,-2 4 0-15,-3 9 0 0,-5 6 0 16,-2 7 0-16,0 2 0 0,2 3 0 16,6-2 0-16,11-2 0 0,10-4-141 15,6-4-543-15,12-4-76 0,-1-7-1269 16,7-5-505-16</inkml:trace>
  <inkml:trace contextRef="#ctx0" brushRef="#br1" timeOffset="82008.74">25674 14702 944 0,'0'0'5659'0,"0"0"-4771"16,35 2-187-16,-17-13-701 0,1-3 0 15,-5 0 0-15,-1-4 0 16,-3-1 0-16,-2-2 0 0,-1-4 0 15,-5 0 0-15,-2-1 0 0,0 2 0 16,-4 3 0-16,-3 2 0 0,3 6 0 16,0 5 0-16,0 3 0 15,2 4 0-15,-2-1 0 0,2 0 0 16,-2 1 0-16,2 1 0 0,-1 0 0 16,1 0 0-16,0 0 0 0,2 1 0 15,0-1 0-15,0 1 0 0,0 1 0 16,0-1 0-16,2 0 0 0,-2 1 0 15,2 2 0-15,1-3 0 0,-1 1 0 16,0 0 0-16,-2 0 0 0,2-1 0 16,-2 3 0-16,2-1 0 15,-2 6 0-15,4 5 0 0,0 9 0 16,0 5 0-16,0 0 0 0,0-3 0 16,-1-3 0-16,3-4 0 0,0-3 0 15,4-2 0-15,-1-6 0 16,-3-3 0-16,-2-2 0 0,0-1 0 15,0-1 0-15,0-1 0 0,2-4 0 16,3-6 0-16,-1-3 0 16,0 0 0-16,1 0 0 0,-5-1 0 15,0 5 0-15,0 0 0 0,-4 3 0 16,0 3-137-16,0 1-383 0,0-2-448 16,0-2 255-16,0 3-203 0,0-6-3574 0</inkml:trace>
  <inkml:trace contextRef="#ctx0" brushRef="#br1" timeOffset="82428.39">26097 14608 4313 0,'0'0'1157'0,"0"0"-465"0,0 0 373 15,0 0-513-15,0 0-188 0,0 0-315 16,0 0-49-16,0 0 0 0,-26 32 0 16,26-32 0-16,0 0 0 15,0-7 0-15,0-7 0 0,4-11 0 16,4-3 0-16,0-3 0 0,5 1 0 16,-1 2 0-16,7 0 0 0,1 3 0 15,3 4 0-15,4 5 0 16,2 6 0-16,0 5 0 0,-6 4-1061 15,-1 1-876-15</inkml:trace>
  <inkml:trace contextRef="#ctx0" brushRef="#br1" timeOffset="82720.42">26474 14410 7459 0,'0'0'733'0,"-38"-32"-733"15,18 14 0-15,1 5 0 0,-4 6 0 16,3 4 0-16,-1 3 0 0,0 2 0 15,9 3 0-15,6-2 0 0,6 4 0 16,8 5 0-16,13 5 0 0,14 2 0 16,10 1 0-16,7-1 0 15,6 1 0-15,4-1 0 0,-2 1 0 16,-13 3 0-16,-9-2 0 0,-20 3 0 16,-16-1 0-16,-12 4 0 0,-17-1 0 15,-14-1 0-15,-11-3 0 16,-8 1 0-16,-4-8 0 0,0-6 0 15,8-7 0-15,11-3 0 0,12-9 0 16,20-4 0-16,9 1-853 16,8-6-1644-16</inkml:trace>
  <inkml:trace contextRef="#ctx0" brushRef="#br1" timeOffset="83215.64">27615 14318 4349 0,'0'0'2590'0,"0"0"-1650"0,0 0-627 0,-40-8-313 0,20 8 0 0,-5 8 0 16,-4 4 0-16,0 3 0 0,0 5 0 15,2 1 0-15,4 4 0 0,5 2 0 16,8 1 0-16,10-2 0 0,6-2 0 16,8-4 0-16,11-6 0 15,6-3 0-15,4-7 0 0,2-4 0 16,-1-3 0-16,-5-6 0 0,-7-3 0 16,-5-2 0-16,-9-1 0 0,-1-4 0 15,-7 0 0-15,-2-1 0 16,0 0 0-16,-9 1 0 0,1 1 0 15,-2 1-101-15,-3 2-535 0,1 1 32 16,0-1-113-16,-1 0-775 0,5 4 623 16,6 2-988-16</inkml:trace>
  <inkml:trace contextRef="#ctx0" brushRef="#br1" timeOffset="83431.5">27716 14469 4926 0,'0'0'912'0,"-17"37"305"15,9-21-561-15,6-8-256 0,0-5-319 16,2-1-81-16,0-2 0 0,0 0 0 16,2-8 0-16,2-7 0 15,7-11 0-15,1-5 0 0,4-1 0 16,-1 4 0-16,1 6 0 0,1 4 0 16,0 3 0-16,3 0 0 0,5-2 0 15,4-1 0-15,6-3 0 16,0-1 0-16,-2-7 0 0,-8 8-141 15,-2-6-3593-15</inkml:trace>
  <inkml:trace contextRef="#ctx0" brushRef="#br1" timeOffset="84571.5">29086 14348 6767 0,'0'0'932'0,"-20"-42"-439"0,5 19-493 16,-3 5 0-16,-5 4 0 0,2 6 0 16,-1 8 0-16,-1 1 0 0,2 12 0 15,0 7 0-15,5 8 0 16,4 7 0-16,3 9 0 0,7 1 0 15,4 2 0-15,9 0 0 0,5-6 0 16,9-7 0-16,6-10 0 0,6-8 0 16,2-14 0-16,1-4 0 15,-5-11 0-15,-8-8 0 0,-7-4 0 16,-5-4 0-16,-11-5 0 0,-4-1 0 16,-6 1 0-16,-9 2 0 0,-1 0 0 15,-3 1 0-15,1 1 0 0,3 2 0 16,1 3 0-16,3 3 0 0,1 4-1133 15,6 1-148-15,0 9-336 0,4 1-2448 0</inkml:trace>
  <inkml:trace contextRef="#ctx0" brushRef="#br1" timeOffset="84774.53">29272 14572 5950 0,'0'0'1029'0,"0"0"184"0,0 0-1213 16,0 0 0-16,0 0 0 0,-8-52 0 16,19 18 0-16,5-4 0 15,7 2 0-15,4 1 0 0,-2 3 0 16,-1 5 0-16,-3 4 0 0,-4 6 0 16,-1 1 0-16,-4 4 0 0,-1 2 0 15,1 4-289-15,-4 2-1240 0,-1 1-3725 0</inkml:trace>
  <inkml:trace contextRef="#ctx0" brushRef="#br1" timeOffset="85034.57">29756 14255 7023 0,'0'0'1169'0,"0"0"-1169"16,0 0 0-16,0 0 0 0,-43-39 0 15,22 29 0-15,0 8 0 16,1 2 0-16,1 7 0 0,1 7 0 15,-1 5 0-15,0 7 0 0,3 5 0 16,1 7 0-16,5 0 0 0,10 0 0 16,0-4 0-16,10-3 0 15,7-5 0-15,4-6 0 0,5-7 0 16,3-7 0-16,2-6 0 0,2-2 0 16,-2-8 0-16,-4-5 0 0,-8-5 0 15,-7 3-1369-15,-5-3-1008 0</inkml:trace>
  <inkml:trace contextRef="#ctx0" brushRef="#br1" timeOffset="85279.95">29829 13764 6623 0,'0'0'584'15,"0"0"336"-15,0 0-855 0,0 0-65 16,0 0 0-16,-27 65 0 0,14-5 0 16,1 13 0-16,6 5 0 15,4-2 0-15,4 5 0 0,6-2 0 16,0 3 0-16,3-4 0 0,1-4 0 16,-2-9 0-16,1-11 0 0,-5-13 0 15,0-16-1173-15,-4-12-1016 0</inkml:trace>
  <inkml:trace contextRef="#ctx0" brushRef="#br1" timeOffset="85569.48">29940 14479 6911 0,'0'0'812'0,"0"0"-343"16,48 0-469-16,-32-4 0 0,-1 1 0 15,1-3 0-15,-1-2 0 16,-1-2 0-16,1-2 0 0,-1-1 0 15,-4-3 0-15,1-1 0 0,-3-3 0 16,-4-3 0-16,-4-1 0 0,0-4 0 16,-4-3 0-16,-6 2 0 15,-1 1 0-15,-3 7 0 0,-3 11 0 16,1 10 0-16,-7 10 0 0,-4 15 0 16,-2 9 0-16,0 10 0 0,0 7 0 15,5 5 0-15,7 1 0 0,15-2 0 16,10-5-361-16,15-6-111 0,12-7-104 15,4-8-1-15,3-7-11 0,3-4-1097 16,-12-7 421-16,0-4-817 0</inkml:trace>
  <inkml:trace contextRef="#ctx0" brushRef="#br1" timeOffset="85789.54">30269 14673 2409 0,'0'0'4121'0,"0"0"-3416"16,0 0-81-16,0 0-291 0,0 0-333 15,0 0 0-15,0 0 0 0,-2-40 0 16,4 9 0-16,-2-7 0 0,2-4 0 16,0 0 0-16,2 4 0 15,4 5 0-15,3 7 0 0,3 4 0 16,1 6 0-16,5 4 0 0,3 6 0 16,-2 4 0-16,4 2 0 0,-3 1-177 15,-1 3-1668-15,-2-1-696 0</inkml:trace>
  <inkml:trace contextRef="#ctx0" brushRef="#br1" timeOffset="86115.32">30790 14339 7215 0,'0'0'977'0,"-17"-33"-977"0,3 16 0 15,1 8 0-15,-3 3 0 16,-1 1 0-16,1 5 0 0,1 0 0 15,7 1 0-15,0 6 0 0,4 4 0 16,4 3 0-16,0 5 0 0,10 1 0 16,4-1 0-16,7 5 0 15,2 0 0-15,4 1 0 0,-3 3 0 16,-3-2 0-16,-2 3 0 0,-7-2 0 16,-4-1 0-16,-3-1 0 0,-5-1 0 15,-7-3 0-15,-3-2 0 0,-4-2 0 16,-5-2 0-16,-4-3 0 0,-2-5 0 15,-4-5 0-15,-6-2 0 0,-6-7 0 16,-4-3 0-16,-5-4 0 16,2-2 0-16,1-4 0 0,12 3 0 15,4-2-3843-15</inkml:trace>
  <inkml:trace contextRef="#ctx0" brushRef="#br1" timeOffset="88627.75">14991 16353 5738 0,'0'0'1249'0,"-33"-60"-857"0,12 26 220 16,7 6-411-16,-7 3-201 0,-2 7 0 16,2 9 0-16,-3 9 0 0,-3 11 0 15,0 15 0-15,0 10 0 0,2 11 0 16,9 1 0-16,3 2 0 16,9-4 0-16,4-2 0 0,10-5 0 15,3-3 0-15,6-10 0 0,3-6 0 16,5-12 0-16,4-8 0 0,4-7 0 15,2-11 0-15,-6-4 0 16,-4-5 0-16,-4 1 0 0,-8 4 0 16,-5 2 0-16,-6 7 0 0,-4 4 0 15,0 3 0-15,0 3 0 0,0 3 0 16,-4 0 0-16,4 9 0 0,0 9 0 16,0 4 0-16,4 2 0 0,-2-3 0 15,2-7 0-15,7-2 0 0,1-5 0 16,-2-5 0-16,5-2 0 0,1-3 0 15,1-7 0-15,-3-5 0 16,3-5 0-16,-3-3 0 0,3-3 0 16,-1-2 0-16,5 1 0 0,-2 2 0 15,-3 4 0-15,-3 7 0 0,-5 5 0 16,-2 5 0-16,-6 4 0 16,4 0 0-16,-2 3 0 0,2 8 0 15,1 8 0-15,-3 3 0 0,4 1 0 16,-4-1 0-16,0-3 0 0,4-1 0 15,-6 0 0-15,4-1 0 16,-4-5 0-16,4-4 0 0,-2-3 0 16,-2-4 0-16,0-1 0 0,5 0 0 15,-5-6 0-15,6-10 0 0,4-9 0 16,0-4 0-16,5-3 0 0,-5 3 0 16,1 7 0-16,-1 4 0 0,-4 6 0 15,-2 4 0-15,-2 4 0 0,-2 4 0 16,5 0 0-16,-5 3 0 0,4 9 0 15,-2 7 0-15,2 2 0 16,0 3 0-16,-2-3 0 0,4-2 0 16,5-4 0-16,3-2 0 0,3-3 0 15,3-3 0-15,5-2-73 0,-8-5-1139 16,-1 0-2682-16</inkml:trace>
  <inkml:trace contextRef="#ctx0" brushRef="#br1" timeOffset="88860.49">15768 16375 2969 0,'0'0'4170'0,"0"0"-3490"0,-17-43-307 0,11 29-373 15,-4-2 0-15,-5 4 0 0,3-1 0 16,-2 3 0-16,-1 3 0 0,5 6 0 16,-1 5 0-16,-1 13 0 0,2 8 0 15,-1 8 0-15,1 6 0 0,10 1 0 16,0-3 0-16,10-3 0 0,7-3 0 15,4-6 0-15,3-7 0 16,-1-7 0-16,4-5 0 0,-6-6 0 16,-1-8 0-16,-3-11-325 0,-7 3-723 15,-6-8-2294-15</inkml:trace>
  <inkml:trace contextRef="#ctx0" brushRef="#br1" timeOffset="89029.5">15789 16008 4017 0,'0'0'4002'16,"0"0"-3829"-16,0 0-173 0,0 0 0 16,0 0 0-16,-17 43 0 0,17-9 0 15,0 9 0-15,4 5 0 0,2 2 0 16,5 1 0-16,-1 0 0 0,3 0 0 16,1-5 0-16,3-6 0 0,-1-11-433 15,-6-10-2612-15</inkml:trace>
  <inkml:trace contextRef="#ctx0" brushRef="#br1" timeOffset="89698.18">16824 15779 6034 0,'0'0'733'0,"0"0"-105"0,0 0 169 0,-37-3-797 0,25 21 0 15,1 10 0-15,3 11 0 0,6 8 0 16,2 4 0-16,2 5 0 16,2 5 0-16,7 4 0 0,-5 0 0 15,4 3 0-15,-4-5 0 0,-2-5 0 16,3-6 0-16,-3-7 0 0,-4-6 0 15,0-11 0-15,-2-10-2226 0,-7-11-1908 16</inkml:trace>
  <inkml:trace contextRef="#ctx0" brushRef="#br1" timeOffset="90147.99">16634 16281 6559 0,'0'0'728'0,"0"0"60"16,17-51-671-16,1 30-117 0,-1-2 0 15,6-4 0-15,1-2 0 16,3-3 0-16,4-4 0 0,2 0 0 16,-2 0 0-16,4 0-937 0,-1 1-96 15,-3 1-435-15,-5 4 899 0,-1 4 173 16,-12 5 396-16,-3 6 28 16,-6 6 500-16,-2 6 765 0,-2 3-461 15,-2 10-363-15,-4 15-65 0,2 11-88 16,0 9 108-16,-3 7-315 0,7 1-109 15,0 3 0-15,0 3 0 16,0 1 0-16,0-3 0 0,0-1 0 0,-4-5 0 16,-2-4 0-16,2-8 0 15,-2-10 0-15,4-9 0 0,2-11 0 16,0-6 0-16,0-3 0 0,2-8 0 16,12-11 0-16,7-13 0 0,2-6 0 15,-3-2 0-15,1 8 0 0,-11 9 0 16,-4 8 0-16,-6 8 0 0,0 3 0 15,0 4 0-15,0 0 0 16,0 0 0-16,0 2 0 0,-2 6 0 16,0 5 0-16,-4 2 0 0,6 0 0 15,0-4 0-15,0-4 0 0,0-4 0 16,4 0 0-16,0-2-933 16,3 1-476-16,-1-2-4013 0</inkml:trace>
  <inkml:trace contextRef="#ctx0" brushRef="#br1" timeOffset="90397.04">17217 16362 4858 0,'0'0'1096'0,"0"0"-95"0,0 0-61 0,48-15-643 0,-32-2-297 16,-1-1 0-16,-3-1 0 0,-2-2 0 16,1 0 0-16,-7 0 0 0,2 1 0 15,-6 1 0-15,0 2 0 0,-6-1 0 16,-5 5 0-16,1 6 0 0,0 7 0 15,-1 9 0-15,-5 12 0 16,1 8 0-16,3 6 0 0,2 2 0 16,4-2 0-16,6-3 0 0,12-8 0 15,9-6 0-15,5-8 0 16,10-9 0-16,1-4-33 0,0-8-463 16,0-6-92-16,-6-1-1129 0,-6 4-196 15,-8-1-1532-15</inkml:trace>
  <inkml:trace contextRef="#ctx0" brushRef="#br1" timeOffset="90834.58">17542 16197 3441 0,'0'0'1733'0,"0"0"-164"15,0 0-757-15,0 0-240 0,0 0-507 16,0 0-65-16,0 0 0 0,-38 3 0 16,28 11 0-16,2 7 0 0,4 1 0 15,4 1 0-15,2 0 0 0,4 1 0 16,0-4 0-16,4-4 0 0,1-6 0 15,3-1 0-15,-1-5 0 16,-3-3 0-16,4-1 0 0,-7-4 0 16,-1-1 0-16,-2-5 0 0,2-3 0 15,-6-2 0-15,4 1 0 0,-4 3 0 16,0 6 0-16,0 4 0 16,0 1 0-16,4 1 0 0,-1 11 0 15,3 12 0-15,-2 9 0 0,0 8 0 16,2 7 0-16,-2 2 0 0,3 3 0 15,-1 5 0-15,-6 5 0 0,-2 2 0 16,-9 3 0-16,-7-3 0 0,-9 0 0 16,-4-2 0-16,-2-5 0 15,-4-1 0-15,-5-5 0 0,1-8 0 16,-7-8 0-16,5-9 0 0,-3-12 0 16,3-9 0-16,6-6 0 0,2-16 0 15,6-12 0-15,4-11 0 0,4-10 0 16,15-2 0-16,8 2 0 0,23 5 0 15,12 4 0-15,15-1 0 16,6 0 0-16,2-3 0 0,6-1 0 16,4-6 0-16,-18 12-317 0,2-6-2324 0</inkml:trace>
  <inkml:trace contextRef="#ctx0" brushRef="#br1" timeOffset="91373.9">18641 16166 2008 0,'0'0'417'0,"0"0"2932"0,0 0-1816 0,0 0-769 0,0 0-643 0,-47-32-121 16,30 31 0-16,-1 2 0 0,-5 9 0 16,8 5 0-16,-3 7 0 0,3 3 0 15,1 7 0-15,4 3 0 0,1 3 0 16,1 1 0-16,8-1 0 0,4-3 0 15,6-3 0-15,7-4 0 16,10-7 0-16,4-7 0 0,6-9 0 16,9-5 0-16,-3-8 0 0,0-6 0 15,-3-5-445-15,-11 5-1336 0,-3-7-1272 16</inkml:trace>
  <inkml:trace contextRef="#ctx0" brushRef="#br1" timeOffset="91700.74">18951 16191 6186 0,'0'0'765'0,"-37"-33"203"16,16 23-695-16,7 7-273 0,-3 3 0 15,1 9 0-15,-1 6 0 0,3 7 0 16,4 2 0-16,-3 4 0 0,5-1 0 16,8-3 0-16,0-3 0 0,8-5 0 15,5-5 0-15,1-3 0 0,3-4 0 16,-1-4 0-16,5-3 0 0,-5-4 0 15,-1-2 0-15,1 1 0 16,-5 1 0-16,-1 2 0 0,-6 2 0 16,0 3 0-16,-2 0 0 0,-2 10-97 15,4 6 81-15,-4 5 4 0,0 0 12 16,3-2 60-16,1-4 5 16,4-2-65-16,0-4 0 0,-2-2 0 15,-1-3 0-15,-1-2 0 0,2 2 0 16,0-1 0-16,4 1-497 0,-1-2-227 15,3-4-37-15,5-7-927 0,-5 1 91 16</inkml:trace>
  <inkml:trace contextRef="#ctx0" brushRef="#br1" timeOffset="91960.61">19162 16354 5518 0,'0'0'784'0,"-6"44"153"16,12-24-457-16,-2-5-204 0,7-5-79 15,-5-4-197-15,-2-3 0 16,-2-3 0-16,2 0 0 0,-4-4 0 16,4-8 0-16,-4-9 0 0,0-5 0 15,0-5 0-15,2-2 0 0,7 1 0 16,1 0 0-16,2 4 0 0,3 7 0 16,-5 7 0-16,-4 7 0 15,3 7 0-15,1 11 0 0,-2 10 0 16,3 7 0-16,-1 8 0 0,-4 1 0 15,-2-1 0-15,3-1 0 16,1-3 0-16,-2-7 0 0,11-5 0 16,-3-6 0-16,-2-6 0 0,3-7-3202 0</inkml:trace>
  <inkml:trace contextRef="#ctx0" brushRef="#br1" timeOffset="92556.87">20117 15727 6218 0,'0'0'120'0,"-16"39"-20"0,7-7 105 0,3 9 23 15,-4 10 44-15,4 7-76 0,-3 7 68 16,3 5 156-16,4 0-251 16,4 0-169-16,4-5 0 0,5-5 0 15,3-7 0-15,1-11 0 0,3-12 0 16,-3-10 0-16,5-11 0 0,-3-5 0 15,0-7 0-15,-3-10 0 16,-4-6 0-16,1-5 0 0,-5-1 0 16,-6-2 0-16,-6 4 0 0,-7-1 0 15,-7 7 0-15,-5 7 0 0,-6 7 0 16,0 3 0-16,2 9 0 0,8 1 0 16,7-3 0-16,7 0 0 0,3-3 0 15,4 1 0-15,0 1-697 0,11-2-936 16,-1-1 281-16,4-3-153 0</inkml:trace>
  <inkml:trace contextRef="#ctx0" brushRef="#br1" timeOffset="92801.71">20407 16359 6046 0,'0'0'1201'15,"47"-34"-269"-15,-26 6-919 0,0 1-13 16,-7-1 0-16,-6-1 0 0,-4 2 0 15,-4 0 0-15,0 2 0 0,-6 3 0 16,-8 3 0-16,-5 3 0 16,-6 8 0-16,0 6 0 0,-3 8 0 15,-3 14 0-15,2 5 0 0,0 9 0 16,4 5 0-16,4 3 0 0,15 2 0 16,6-3 0-16,10-3 0 0,13-6 0 15,8-4 0-15,12-8 0 0,3-9 0 16,12-5 0-16,6-6 0 0,4-6 0 15,-12-2 0-15,-2-6-737 0</inkml:trace>
  <inkml:trace contextRef="#ctx0" brushRef="#br1" timeOffset="93898.18">21432 16010 5990 0,'0'0'941'0,"0"0"320"0,0 0-1261 16,0 0 0-16,0 0 0 0,0 0 0 15,0 0 0-15,74 11 0 16,-18-17 0-16,2-3 0 0,6 0 0 16,-2 0 0-16,2 1 0 0,-6 3 0 15,-8 1 0-15,-11 4 0 0,-14 4 0 16,-11 8 0-16,-12 7 0 0,-12 9 0 16,-11 6 0-16,-8 7 0 0,-12 4 0 15,-4 1 0-15,-7 2 0 0,4-3 0 16,5-4 0-16,2-5 0 0,16-8 0 15,2-2 0-15,11-9 0 16,3-7 0-16,9-2 0 0,15-2 0 16,8-2 0-16,8-2 0 0,10-2 0 15,4-6 0-15,3-3 0 0,-3 0 0 16,-5-1 0-16,-7 2 0 0,-4-1 0 16,-7-2 0-16,-5 1 0 15,-9-2-197-15,-6 4-1856 0,2-5-448 0</inkml:trace>
  <inkml:trace contextRef="#ctx0" brushRef="#br1" timeOffset="94084.61">21517 16176 6338 0,'0'0'797'15,"35"10"-257"-15,2-5-23 0,2-2-517 16,7-2 0-16,1-1 0 0,5 0 0 15,2-1 0-15,-3-2 0 0,-1-1 0 16,0 0 0-16,-7-2 0 16,0-2-1133-16,-14 1-1148 0,-8 0-2453 0</inkml:trace>
  <inkml:trace contextRef="#ctx0" brushRef="#br1" timeOffset="94582.06">22036 16322 2433 0,'0'0'2565'0,"37"4"-1761"0,-6-11 641 15,6-6-725-15,4-3-495 0,-4-4-225 16,-1-1 0-16,-7 0 0 0,-7-1 0 16,-5-2 0-16,-5 0 0 0,-8-2 0 15,-2-1 0-15,-4 1 0 0,-8-1 0 16,-4 2 0-16,-7 6 0 0,0 6 0 15,-2 8 0-15,3 7 0 16,-7 12 0-16,0 11 0 0,-4 7 0 16,-2 9 0-16,2 2 0 0,4 2 0 15,9-2 0-15,11-2 0 0,7-7 0 16,17-6 0-16,10-5 0 16,4-5-129-16,12-6-7 0,3-5-44 15,1-1-40-15,5-3-144 0,-3 1 32 16,-3-1-149-16,-9 1-719 0,-4-2 199 15,-14 2 541-15,-9-1 460 0,-6 0 444 16,-4-2 293-16,0 1 887 0,0-1-755 16,-4-1-197-16,-2-1-515 15,-2-8-157-15,-1-10 0 0,1-6 0 16,2-7 0-16,4-3 0 0,2 0 0 16,2 0 0-16,6 4 0 0,0 6 0 15,-1 6 0-15,1 6 0 0,-6 5 0 16,4 4 0-16,-2-3 0 0,11 1 0 15,5-2 0-15,1 1-573 16,4 1-2693-16</inkml:trace>
  <inkml:trace contextRef="#ctx0" brushRef="#br1" timeOffset="94893.67">22897 16066 3341 0,'0'0'3722'0,"0"0"-2926"0,0 0-463 0,-53 3-333 0,26-3 0 15,0 0 0-15,2 7 0 0,5 3 0 16,-3 6 0-16,4 5 0 16,3 5 0-16,5 3 0 0,7 4 0 15,6 1 0-15,11 2 0 0,7-3 0 16,7-3 0-16,10-2 0 0,1-5 0 16,-1-3 0-16,-2-6 0 0,2-6 0 15,-2-2 0-15,-8-6 0 0,-6 0 0 16,-9-3 0-16,-6-6 0 0,-3-7 0 15,-3-6 0-15,0-7 0 16,-3-6 0-16,3-4 0 0,0-5 0 16,0-5 0-16,0-2 0 0,-4 3 0 15,0 14 0-15,0 13 0 0,4 12 0 16,0 8 0-16,0 1-1245 16,0-2-2001-16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29:54.15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8607 8405 1932 0,'0'0'1065'0,"0"0"680"0,0 0-877 0,0 0-40 16,0 0 141-16,0 0-509 15,0 0-135-15,0 0-325 0,0 0 0 16,0-16 0-16,25 14 0 0,2 0 0 16,10-4 0-16,1 2 0 0,-1 1 0 15,0-2 0-15,2 3 0 0,-6 2 0 16,-8 0 0-16,-2 5 0 15,-9 4 0-15,-7 7 0 0,-7 6 0 16,-7 6 0-16,-7 8 0 0,-7 4 0 16,-2 6 0-16,-1 4 0 0,1 2 0 15,-2 3 0-15,4-1 0 0,1-1 0 16,3-2 0-16,1-6 0 0,1-7 0 16,5-6 0-16,4-9 0 0,0-7 0 15,6-6 0-15,0-6 0 16,0-3 0-16,0-1 0 0,2-12-157 15,2-1-1948-15,0-10-1112 0</inkml:trace>
  <inkml:trace contextRef="#ctx0" brushRef="#br0" timeOffset="295.77">8587 8785 7543 0,'0'0'649'0,"0"0"-649"0,0 0 0 0,0 0 0 0,0 0 0 15,47-9 0-15,-9 9 0 0,7 0 0 16,9 4 0-16,2-1 0 0,8 1 0 16,8-4 0-16,-18 0 0 15,-3-5-1313-15</inkml:trace>
  <inkml:trace contextRef="#ctx0" brushRef="#br0" timeOffset="1741.62">10952 8401 5682 0,'0'0'720'0,"0"0"-183"0,0 0 491 15,0 0-803-15,0 0-225 0,10-35 0 16,11 26 0-16,8 2 0 0,4 2 0 16,0 1 0-16,2 4 0 0,-4 0 0 15,-4 6 0-15,-2 5 0 0,-13 3 0 16,-6 2 0-16,-6 1 0 0,-2 2 0 16,-8 0 0-16,-1 1 0 0,-5-2 0 15,1-3 0-15,-1 2 0 0,1-5 0 16,-5 0 0-16,3-3 0 15,1-2 0-15,1-1 0 0,3-4 0 16,1 0 0-16,1-2 0 0,6 0 0 16,0 0 0-16,2 0 0 15,-2 0 0-15,4 0 0 0,0 0 0 16,0 0 0-16,0 6 0 0,6 3 0 16,4 5 0-16,9 3 0 0,3-1 0 15,3-1 0-15,6 0 0 16,-2 0 0-16,0 1 0 0,-10 4 0 15,-5-1 0-15,-3 2 0 0,-11 3 0 16,0-1 0-16,-7 2 0 0,-7 0 0 16,-7-3 0-16,-6 1 0 0,-4-5 0 15,-2-2 0-15,-2-2 0 0,2-6 0 16,-2-2 0-16,4-3 0 0,8-4 0 16,3-4 0-16,-1-3 0 0,11-2-1041 15,-3-1 28-15,5 3-79 16,8-1-1329-16</inkml:trace>
  <inkml:trace contextRef="#ctx0" brushRef="#br0" timeOffset="2207.84">11491 8882 2509 0,'0'0'4005'0,"0"0"-3088"0,0 0-156 0,0 0-761 15,0 0 0-15,0 0 0 0,0 0 0 16,0 0 0-16,0 0 0 0,0 0 0 16,-16-13 0-16,26 13-57 0,6-1-1511 15,1-3-513-15,-3-4-1921 0</inkml:trace>
  <inkml:trace contextRef="#ctx0" brushRef="#br0" timeOffset="2670.49">11758 8604 4458 0,'0'0'888'0,"0"0"473"16,0 0-673-16,-8-53-152 0,8 30-275 16,-7 1-261-16,1-2 0 0,-4 3 0 15,-1 1 0-15,-3 8 0 0,4 6 0 16,-3 6 0-16,-1 9 0 0,-3 10 0 16,-3 8 0-16,3 3 0 0,7 2 0 15,-1 0 0-15,11-3 0 0,0-4 0 16,11-4 0-16,5-6 0 15,5-6 0-15,2-6 0 0,1-3 0 16,1-3 0-16,-2-4 0 0,-2-2 0 16,-1-3 0-16,-3 2 0 15,-3 0 0-15,-7 4 0 0,-1 3 0 16,-2 2 0-16,-4 1 0 0,0 5 0 16,4 10 0-16,-4 11 0 0,0 8 0 15,-4 5 0-15,0 2 0 0,4-1 0 16,0 1 0-16,0-2 0 15,0-3 0-15,0-4 0 0,0-4 0 16,-2-3 0-16,-2 0 0 0,-3-4 0 16,3-2 0-16,-2-5 0 0,2-6 0 15,4-3-493-15,-4-5-996 0</inkml:trace>
  <inkml:trace contextRef="#ctx0" brushRef="#br0" timeOffset="4267.54">13567 8527 4630 0,'0'0'1096'0,"0"0"-600"0,0 0-115 0,0 0 103 16,0 0-264-16,45-14-20 0,-12 9 56 15,8 0-176-15,1 3 8 0,-9 2 60 16,-2 6-144-16,-8 2 12 0,-5 6-16 16,-7 0-4-16,-5 2 0 0,-6 0 0 15,0-1-72-15,-4 1 76 0,-7-1-12 16,5-2 28-16,-4 0-16 15,-1-1 16-15,-1 0-4 0,-3-2-4 16,-5 1 48-16,-1-2-48 0,-2 0 44 16,-1-1-27-16,3-1-25 15,0-3 0-15,1-1 0 0,7-2 0 16,-1-1-9-16,8 0-3 0,-1 0-20 16,3 0 32-16,4 0 0 0,0 0-20 15,0 0 0-15,15 5 20 16,5 3 64-16,9 3-35 0,2 2-29 15,6-1 0-15,-1 2 0 0,-3 1 0 16,-2 1 0-16,-6 3 0 0,-3 0 0 16,-5 2 0-16,1 0 0 0,-7-1 0 15,-5 0 0-15,-6-1 0 0,-4 0 0 16,-7-3 0-16,-5 0 0 0,-11-1 0 16,-8-4 0-16,-4-2 0 0,-9-1 0 15,3-1 0-15,1-4 0 16,3-2 0-16,4 0 0 0,2 1 0 15,1 0-93-15,10 2-1339 0,7-1-401 0</inkml:trace>
  <inkml:trace contextRef="#ctx0" brushRef="#br0" timeOffset="71693.63">15299 12367 2889 0,'0'0'2677'0,"2"-57"-1813"0,2 33-343 0,0 13 467 15,-4 6-735-15,0 4-253 0,0 1 0 16,0 8 0-16,-4 11 0 0,0 15 0 15,2 10 0-15,2 7 0 0,2 1 0 16,2 0 0-16,2 6 0 0,-2 5 0 16,-4 1 0-16,4 0 0 0,-4-3 0 15,0-6 0-15,2-7 0 0,-2-11 0 16,5-7 0-16,-5-7 0 16,4-11-85-16,-2-5-1183 0,2-7-429 0</inkml:trace>
  <inkml:trace contextRef="#ctx0" brushRef="#br0" timeOffset="72001.47">15332 12303 5866 0,'0'0'889'0,"0"0"267"16,0 0-875-16,0 0-281 0,0 0 0 16,0 0 0-16,0 0 0 0,10 72 0 15,5-22 0-15,7 4 0 0,3 2 0 16,-2 2 0-16,2 7 0 16,-3 2 0-16,-1-2 0 0,-2-5 0 15,-1-6 0-15,1-11 0 0,-3-8 0 16,5-12 0-16,-4-9-645 0,-3-7-800 15,-8-7-4257-15</inkml:trace>
  <inkml:trace contextRef="#ctx0" brushRef="#br0" timeOffset="72251.5">15636 12267 6747 0,'0'0'904'0,"0"0"-363"16,0 0-541-16,0 0 0 0,-7 42 0 16,10-1 0-16,1 10 0 0,2 4 0 15,2-1 0-15,0 4 0 0,-3 3 0 16,-1 4 0-16,-4 1 0 16,-4-2 0-16,-3-2 0 0,-1-11 0 15,2-9 0-15,0-10 0 0,6-13-245 16,0-8-971-16,0-8-177 0,6-6-756 0</inkml:trace>
  <inkml:trace contextRef="#ctx0" brushRef="#br0" timeOffset="72552.49">15902 12718 6234 0,'0'0'877'0,"0"0"-369"0,0 0 65 16,0 0-573-16,0 0 0 0,-39-28 0 16,33 28 0-16,0 7 0 0,-5 16 0 15,-3 9 0-15,4 8 0 0,-1 8 0 16,9-4 0-16,2 1 0 16,6-4 0-16,5-8 0 0,13-6 0 15,5-9 0-15,2-8 0 0,11-10 0 16,-1-7 0-16,-2-10 0 0,-3-4 0 15,-10-6 0-15,-5-2 0 0,-11-5 0 16,-10 1 0-16,-6-2 0 16,-8 1 0-16,-7-1 0 0,0 6 0 15,-5 1 0-15,3 7 0 0,2 6 0 16,7 5 0-16,1 3-2846 0</inkml:trace>
  <inkml:trace contextRef="#ctx0" brushRef="#br0" timeOffset="73056.5">16279 12128 3661 0,'0'0'1877'0,"0"0"-877"0,0 0 97 0,0 0-597 0,0 0-443 15,-23 56-57-15,19-15 0 0,4 9 0 16,0 1 0-16,8 2 0 0,-2 1 0 15,7 4 0-15,-3 5 0 0,-2 1 0 16,-2 1 0-16,-6-1 0 16,0-2 0-16,0-9 0 0,-4-7 0 15,2-8 0-15,-2-11-221 0,0-10-1364 16,-2-6-536-16</inkml:trace>
  <inkml:trace contextRef="#ctx0" brushRef="#br0" timeOffset="73210.71">16155 12621 5714 0,'0'0'1073'0,"0"0"219"16,0 0-1179-16,0 0-113 0,0 0 0 15,39 3 0-15,-21 6 0 0,3 1 0 16,2-2 0-16,8-4 0 16,0-4 0-16,6-2 0 0,0-3 0 15,5-4 0-15,-16 2 0 0,-3 0-1461 0</inkml:trace>
  <inkml:trace contextRef="#ctx0" brushRef="#br0" timeOffset="73551.57">16576 12809 7131 0,'0'0'1061'16,"42"-6"-1061"-16,-16-6 0 0,-3-1 0 15,-2-3 0-15,0 0 0 0,-7-2 0 16,-4-2 0-16,-3-1 0 0,-3-1 0 16,-4 0 0-16,-7 1 0 0,-5 0 0 15,-4 4 0-15,-1 4 0 0,3 7 0 16,-3 6 0-16,-4 9 0 16,1 11 0-16,-3 9 0 0,-2 6 0 15,9 4 0-15,1 1 0 0,9 0 0 16,10-3 0-16,6-4 0 0,7-6 0 15,4-6 0-15,5-5 0 0,5-8 0 16,3-6 0-16,-3-4 0 16,6-6 0-16,-6-6 0 0,-4 1-1561 15,-3-3-1609-15</inkml:trace>
  <inkml:trace contextRef="#ctx0" brushRef="#br0" timeOffset="74974.44">18027 12165 5690 0,'0'0'1049'0,"0"0"-297"0,0 0-51 15,0 0-701-15,0 0 0 0,-2 37 0 16,2-5 0-16,0 7 0 0,0 4 0 16,2 2 0-16,-2 4 0 0,0 3 0 15,0 2 0-15,0 2 0 0,0 1 0 16,-2 1 0-16,-6-2 0 0,2-2 0 16,-5-3 0-16,1-6 0 15,-2-8-605-15,1-11-1024 0,-3-8-608 0</inkml:trace>
  <inkml:trace contextRef="#ctx0" brushRef="#br0" timeOffset="75135.47">17697 12588 8123 0,'0'0'69'16,"0"0"-69"-16,0 0 0 0,31-1 0 15,-5 1 0-15,3 0 0 0,2-7 0 16,3-1 0-16,7-8 0 15,0-3 0-15,3-2 0 0,-1-4 0 16,-2-3-609-16,-10 5-860 0,0-3-4265 0</inkml:trace>
  <inkml:trace contextRef="#ctx0" brushRef="#br0" timeOffset="75444.38">18238 12210 5590 0,'0'0'824'0,"0"0"-79"15,-16 51 39-15,14-12-535 0,-3 5-249 16,-1 2 0-16,2 4 0 0,0 0 0 15,2 2 0-15,-2 3 0 16,4-1 0-16,-4 1 0 0,-3-2 0 0,3-3 0 16,-4-5 0-16,4-9 0 15,0-12 0-15,4-10 0 0,0-6 0 16,14-12 0-16,3-13 0 0,3-11 0 16,7-10 0-16,-2-4 0 0,-4 0 0 15,-1 5 0-15,-7 12 0 16,-5 10 0-16,-6 9 0 0,-2 6 0 15,0 2 0-15,-2 10 0 0,-2 6 0 16,0 2 0-16,2 4 0 0,0-1 0 16,2 0 0-16,0 3 0 0,0 0 0 15,0-1 0-15,0-2 0 0,4-6 0 16,2-2 0-16,2-6 0 16,-1-5-581-16,3-3-960 0,-4-1-444 0</inkml:trace>
  <inkml:trace contextRef="#ctx0" brushRef="#br0" timeOffset="75709.75">18513 12837 2993 0,'0'0'2181'16,"39"-34"-933"-16,-20 10 297 0,-2 2-1320 16,-5-3-225-16,2 0 0 0,-7-2 0 15,-1 0 0-15,-4-1 0 16,-2 1 0-16,-8 3 0 0,-3 7 0 15,1 7 0-15,-2 9 0 0,-3 9 0 16,-1 11 0-16,-5 13 0 0,-2 7 0 16,-2 8 0-16,5 6 0 0,3 1 0 15,3-2 0-15,14-4 0 0,8-9 0 16,11-7 0-16,12-9 0 16,10-7 0-16,6-9 0 0,9-6 0 15,4-8 0-15,-16-1-1361 0,-3-8-2177 0</inkml:trace>
  <inkml:trace contextRef="#ctx0" brushRef="#br0" timeOffset="76438.82">19681 12687 3989 0,'0'0'1825'0,"2"-37"-1008"0,-2 17 63 0,-6 2-392 0,-2 0-295 15,-11 3-193-15,3 2 0 0,-3 2 0 16,-4 10 0-16,0 3 0 0,-1 11 0 15,1 11 0-15,0 7 0 16,0 3 0-16,11 5 0 0,2 3 0 16,6-2 0-16,4 2 0 0,6-4 0 15,4-5 0-15,13-7 0 0,2-8 0 16,6-9 0-16,6-9 0 0,0-2 0 16,-2-11 0-16,-2-2 0 0,-4-2 0 15,-10-3 0-15,-9 0 0 16,-4-1 0-16,-6 1 0 0,-6 0 0 15,-4-4 0-15,-1 3 0 0,-5-3 0 16,4 3 0-16,-1 3 0 0,5 5 0 16,2 5 0-16,4 4 0 0,2 2 0 15,0-1 0-15,0 1-201 0,0 2-1608 16,4-1-492-16</inkml:trace>
  <inkml:trace contextRef="#ctx0" brushRef="#br0" timeOffset="76672.27">19764 12996 2977 0,'0'0'1445'0,"2"-45"-401"16,-2 19 32-16,0-1 381 0,0 1-1264 15,0-2-193-15,8 3 0 0,0 2 0 16,5-1 0-16,-1 1 0 15,5 2 0-15,-3 1 0 0,7 1 0 16,-3 1 0-16,5 1 0 0,0 0 0 16,8 1 0-16,-4 1 0 0,-2 2-901 15,-3 2-1676-15</inkml:trace>
  <inkml:trace contextRef="#ctx0" brushRef="#br0" timeOffset="77121.36">20307 12607 7283 0,'0'0'728'0,"0"0"-547"0,-26-38-181 0,19 35 0 16,-3 3 0-16,-4 7 0 0,1 13 0 15,-1 12 0-15,-7 13 0 0,4 5 0 16,-3 3 0-16,7 3 0 0,1-4 0 16,2-2 0-16,10-10 0 0,0-10 0 15,10-11 0-15,4-11 0 16,5-8 0-16,4-7 0 0,2-14-521 15,-7 0-415-15,1-7-669 0</inkml:trace>
  <inkml:trace contextRef="#ctx0" brushRef="#br0" timeOffset="77302.44">20390 12204 6963 0,'0'0'672'15,"0"0"-115"-15,0 0-557 0,0 0 0 16,-21 43 0-16,11 0 0 0,-4 9 0 15,1 6 0-15,-1 0 0 16,3 5 0-16,3 4 0 0,0 3 0 16,2-1 0-16,2-4 0 0,4-7 0 0,8-8 0 15,4-11 0-15,3-10-769 16,-3-12-452-16,3-8-3333 0</inkml:trace>
  <inkml:trace contextRef="#ctx0" brushRef="#br0" timeOffset="77710.28">20491 12905 6090 0,'0'0'1061'0,"0"0"-20"15,0 0-1041-15,36-11 0 0,-10-3 0 16,1 0 0-16,0-2 0 16,-2 2 0-16,-4-3 0 0,-5 1 0 15,3-4 0-15,-7 1 0 0,-6-1 0 16,1 1 0-16,-7 2 0 0,-3 5 0 15,-3 3 0-15,-6 8 0 0,-3 5 0 16,-3 14 0-16,-3 8 0 0,-6 7 0 16,7 5 0-16,5 4 0 15,7-3-433-15,8-4-627 0,16-2 111 16,17-8 109-16,9-3-25 0,9-7 553 16,3-1 312-16,0-3 168 0,-2-1 240 15,-11-2 25-15,-6-2 139 16,-12-2-312-16,-13-2 0 0,-6-1 489 15,-4-1-289-15,0-4 92 0,-4-5 45 16,-6-9-597-16,6-6 0 0,-5-4 0 16,5-4 0-16,0-2 0 0,4-2 0 15,0 2 0-15,8 0 0 0,-1 6 0 16,-1 2 0-16,4 7 0 0,-2 0 0 16,1 1 0-16,-1 2 0 15,4-1 0-15,3 5-621 0,-3-2-1864 0</inkml:trace>
  <inkml:trace contextRef="#ctx0" brushRef="#br0" timeOffset="78170.39">21998 12690 4594 0,'0'0'812'0,"17"-34"-64"0,-9 14 549 0,-6 2-601 0,2-1-651 16,-4 0-45-16,-10 4 0 0,0 0 0 15,-7 8 0-15,1 6 0 0,-1 5 0 16,-2 11 0-16,-1 6 0 0,-1 9 0 15,2 2 0-15,5 4 0 0,6-1 0 16,6 0 0-16,4-5 0 16,10-2 0-16,5-7 0 0,5-5 0 15,9-7 0-15,5-8 0 0,-1-1 0 16,-2-9 0-16,-4-3 0 0,-9-3 0 16,-5 1 0-16,-9-1 0 0,-2-3 0 15,-8 3 0-15,-2-2 0 16,-4 2 0-16,-5 1 0 0,-1 0 0 15,-1 3 0-15,3 0 0 0,1 1 0 16,7 3 0-16,4 3 0 0,6 1-133 16,13-4-907-16,11-1 219 0,1-2-1024 15,2 2-436-15</inkml:trace>
  <inkml:trace contextRef="#ctx0" brushRef="#br0" timeOffset="78459.78">22592 12255 7147 0,'-17'-47'756'0,"-4"3"-467"0,-3-5-289 0,-5 10 0 15,-2 6 0-15,2 4 0 16,2 9 0-16,0 6 0 0,6 7 0 16,1 7 0-16,3 2 0 0,-4 10 0 15,7 6 0-15,-3 7 0 16,1 6 0-16,5 2 0 0,1 9 0 15,10 1 0-15,0 7 0 0,8 6 0 16,7 3 0-16,6 4 0 0,3 1 0 16,1 0 0-16,-2-1 0 0,-2-2 0 15,1-1 0-15,-9-6 0 0,-7-3 0 16,-4-6 0-16,-2-7 0 16,-8-7 0-16,-5-9 0 0,-3-10 0 15,-5-10-1617-15,5-2-372 0,-3-11-1741 0</inkml:trace>
  <inkml:trace contextRef="#ctx0" brushRef="#br0" timeOffset="78585.41">22145 12726 7083 0,'0'0'836'15,"46"-17"-563"-15,-7 11-273 0,12-1 0 16,5 1 0-16,-2 3 0 0,0-1 0 16,-7 1 0-16,1-1 0 0,-1-4 0 15,-11 2 0-15,-5-5-3430 0</inkml:trace>
  <inkml:trace contextRef="#ctx0" brushRef="#br0" timeOffset="79162.38">23927 12133 4986 0,'-17'-33'224'0,"-3"1"752"0,-3-2-535 0,-2 8-213 15,-6 2 24-15,-2 0-184 0,-2 4 0 16,-4 3-4-16,-1 8-56 0,3 5 0 15,4 4 88-15,2 5-12 0,8 3 8 16,3 5 68-16,5 2-92 16,5 2-12-16,6 6 48 0,8 2-104 15,8 5 44-15,9 5 80 0,2 3-83 16,4 5-41-16,-3 5 0 0,-1 4 0 16,0 8 0-16,-7 0 0 0,-1 4 0 15,-9 4 0-15,2 0 0 16,-8 0 0-16,0-3 0 0,-8-7 0 15,0-3 0-15,0-8 0 0,-3-9 0 16,1-4 0-16,0-8-357 0,3-9-1540 16,1-6 304-16,-2-8-107 0</inkml:trace>
  <inkml:trace contextRef="#ctx0" brushRef="#br0" timeOffset="79303.31">23410 12720 6571 0,'0'0'660'0,"41"-24"-116"15,-5 8-127-15,3 0-417 0,0 0 0 16,5 0 0-16,-5 3 0 0,-2 1 0 16,2 2 0-16,-1 0 0 15,-3 3 0-15,-4 2 0 0,-2 5-385 16,-9 0-900-16,-3 0-2124 0</inkml:trace>
  <inkml:trace contextRef="#ctx0" brushRef="#br0" timeOffset="79521.38">23929 12925 5506 0,'0'0'832'0,"0"0"393"15,0 0-653-15,0 0-515 0,-4-36-57 16,6 4 0-16,0-7 0 0,0-3 0 16,0 0 0-16,2 5 0 15,7 4 0-15,1 5 0 0,0 6 0 16,3 6 0-16,-3 5 0 0,5 4 0 15,1 5 0-15,3-1 0 0,-2 3 0 16,5 0-549-16,-9 0-808 16,-5 4-620-16</inkml:trace>
  <inkml:trace contextRef="#ctx0" brushRef="#br0" timeOffset="79802.37">24101 12772 4337 0,'0'0'601'0,"41"17"-77"0,-8-15 677 15,-2-2-789-15,4-4-32 0,2-4 357 16,-2-3-737-16,1-4 0 0,-3-5 0 16,-4-1 0-16,-7-3 0 0,-3 0 0 15,-7-3 0-15,-5-1 0 0,-7-2 0 16,0-2 0-16,-7 2 0 16,-5 6 0-16,0 7 0 0,-5 6 0 15,-2 11 0-15,-1 1 0 0,1 11 0 16,-2 6 0-16,-1 6 0 0,-1 3 0 15,2 6 0-15,5 1 0 16,3 3 0-16,5-4 0 0,8 2 0 16,4-7 0-16,9-4 0 0,5-6-233 15,3-8-179-15,6-5-384 0,2-6-5 16,-9-4-155-16,1-7-1705 0</inkml:trace>
  <inkml:trace contextRef="#ctx0" brushRef="#br0" timeOffset="80030.66">24551 12537 6635 0,'0'0'1557'16,"0"0"-1557"-16,0 0 0 0,0 0 0 16,0 0 0-16,0 0 0 0,-41 17 0 15,26 15 0-15,-1 8 0 0,-3 5 0 16,-1 3 0-16,-3 5 0 16,-2 4 0-16,-2 3 0 0,4 0 0 15,5-5 0-15,3-4 0 0,11-7 0 16,4-6 0-16,4-7 0 0,11-7 0 15,5-9 0-15,5-5 0 16,4-10 0-16,2-6 0 0,0-14 0 16,-8 2 0-16,0-7-3346 0</inkml:trace>
  <inkml:trace contextRef="#ctx0" brushRef="#br0" timeOffset="80556.41">24679 12451 5930 0,'0'0'1069'0,"0"0"-397"0,0 0-168 0,0 0-487 16,0 0-17-16,-8 64 0 0,-6-11 0 15,1 2 0-15,9-6 0 0,4 0 0 16,2-6 0-16,8-7 0 16,5-7 0-16,6-8 0 0,3-9 0 15,7-8 0-15,3-8 0 0,1-10 0 16,2-8 0-16,-6-5 0 0,-2-4 0 15,-6-2 0-15,-5 0 0 0,-5 0 0 16,-5-1 0-16,-2-1 0 16,-6 3 0-16,0 7 0 0,0 10 0 15,0 7 0-15,-2 6-1097 0,0 2-436 16,-2 5-788-16</inkml:trace>
  <inkml:trace contextRef="#ctx0" brushRef="#br0" timeOffset="81022.31">25000 12804 5858 0,'0'0'981'0,"43"-7"372"16,-16-7-1353-16,-2-4 0 0,-2-4 0 15,-5-2 0-15,-3-2 0 0,-1-3 0 16,-4 1 0-16,-1-4 0 0,-5 2 0 16,-4 3 0-16,-4 4 0 15,-7 9 0-15,-1 5 0 0,0 9 0 16,-3 4 0-16,3 12 0 0,-3 6 0 15,1 7 0-15,1 3 0 0,5 0 0 16,6 1 0-16,2-1 0 0,2-5 0 16,6-2 0-16,5-6 0 15,1-5 0-15,7-3 0 0,2-4 0 16,-1-4 0-16,5-3 0 0,-4-2 0 16,-2 0 0-16,-3-3 0 0,-3 5 0 15,-1 0 0-15,-6 0 0 16,-1 5 0-16,-3 7 0 0,0 3 0 15,-2 5 0-15,0-1 0 0,-2-2 0 16,0-9 0-16,0-2 0 0,0-3 0 16,2-3 0-16,-2-2 0 0,4-9 0 15,2-12 0-15,1-7 0 0,3-4 0 16,0-2 0-16,1 3 0 0,1 2 0 16,1 3 0-16,-1 2 0 15,0 7 0-15,-1 7 0 0,-7 6 0 16,0 6 0-16,-2 2 0 0,-2 10 0 15,0 12 0-15,0 2 0 0,-4 2 0 16,4-1 0-16,0-5 0 16,2-3 0-16,2-6-1153 0,-2-3-1476 0</inkml:trace>
  <inkml:trace contextRef="#ctx0" brushRef="#br0" timeOffset="81285.41">25742 12636 5558 0,'-4'-36'784'0,"0"7"-103"0,-3 2 367 0,5 13-927 0,0 7-121 0,2 6 0 15,-2 1 0-15,-4 1 0 0,-4 12 0 16,-11 16 0-16,-6 10 0 16,-2 8 0-16,0 3 0 0,9-5 0 15,5-4 0-15,9-2 0 0,6-7 0 16,10-8 0-16,9-2 0 0,10-11 0 15,10-7 0-15,9-4 0 16,5-11 0-16,3-5 0 0,-4-4 0 0,-15 3-441 16,-8-2-2608-16</inkml:trace>
  <inkml:trace contextRef="#ctx0" brushRef="#br0" timeOffset="81439.78">25978 12694 6198 0,'0'0'1009'0,"0"0"-24"15,0 0-985-15,0 0 0 0,-13 53 0 16,5-21 0-16,2 4 0 0,1-6 0 16,3-6 0-16,2-1 0 0,5-8 0 15,7-5 0-15,0-9 0 0,-1-1-1814 16,-1-9-1295-16</inkml:trace>
  <inkml:trace contextRef="#ctx0" brushRef="#br0" timeOffset="81553.45">26091 12411 6731 0,'0'0'1461'0,"0"0"-1461"0,0 0 0 16,0 0 0-16,0 0 0 0,0 0 0 15,0 0 0-15,0 0 0 0,6 33-257 16,3-11-1336-16,-1-2-3501 0</inkml:trace>
  <inkml:trace contextRef="#ctx0" brushRef="#br0" timeOffset="81818.25">26151 12836 6819 0,'0'0'716'0,"0"0"-152"0,31 5-471 15,-18-5-93-15,1 0 0 0,3-5 0 16,3-2 0-16,3-4 0 16,4-3 0-16,2 0 0 0,-2-4 0 15,-5-1 0-15,-3-2 0 0,-9-3 0 16,-6-1 0-16,-4 0 0 0,-8 5 0 15,-8 6 0-15,-5 7 0 0,-6 7 0 16,-4 12 0-16,-2 7 0 16,2 8 0-16,6 5 0 0,9 0 0 15,12 1 0-15,14-1-245 0,15-6-339 16,12-3 156-16,13-8-165 0,1-6-7 16,-9-5-452-16,-1-4-3602 0</inkml:trace>
  <inkml:trace contextRef="#ctx0" brushRef="#br0" timeOffset="82102.53">26742 12554 2713 0,'0'-37'3481'16,"-6"10"-2544"-16,-2 2 15 0,-7 14-843 15,-3 9-109-15,-5 3 0 0,-2 11 0 16,0 5 0-16,3 3 0 0,7 4 0 16,7 0 0-16,8 4 0 15,8-1 0-15,5 0 0 0,5-2 0 16,7-4 0-16,-2 1 0 0,2-4 0 15,1-2 0-15,-1 3 0 0,-4-4 0 16,-2 0 0-16,-7-1 0 16,-4-1 0-16,-6-1 0 0,-2 0 0 15,-6 1 0-15,-4 1 0 0,-3 0 0 16,1 1 0-16,-7-1 0 0,3-3 0 16,-7-1 0-16,0-2 0 0,-6-3 0 15,-6-2 0-15,-4-1 0 16,-7-2 0-16,11-1-409 0,-6-4-2872 0</inkml:trace>
  <inkml:trace contextRef="#ctx0" brushRef="#br0" timeOffset="83053.42">15474 14064 2685 0,'0'0'2857'0,"0"0"-1901"0,5-50-115 16,-5 32-197-16,0-3-435 0,-5 1-209 16,-5-1 0-16,-2-1 0 0,-3 6 0 15,3 2 0-15,-3 6 0 16,1 8 0-16,-3 8 0 0,1 12 0 0,-5 11 0 16,-2 8 0-16,-1 6 0 15,7 2 0-15,3-3 0 0,3-2 0 16,11-6 0-16,11-5 0 0,9-9 0 15,11-12 0-15,7-10 0 16,7-9 0-16,5-13 0 0,5-7 0 16,-1-9 0-16,-2-6 0 0,-15 9-685 15,-10-1-1448-15</inkml:trace>
  <inkml:trace contextRef="#ctx0" brushRef="#br0" timeOffset="83238.39">15658 13640 6386 0,'0'0'269'0,"0"0"511"0,0 0-48 16,0 0-707-16,3 53-25 0,-3-13 0 16,0 7 0-16,-3 1 0 0,1 1 0 15,-2 4 0-15,0 3 0 16,-2-1 0-16,0-1 0 0,2-5 0 16,4-7 0-16,0-4 0 0,10-11 0 15,4-10-477-15,-3-10-1124 0,1-7-1148 0</inkml:trace>
  <inkml:trace contextRef="#ctx0" brushRef="#br0" timeOffset="83518.71">15820 14176 6446 0,'0'0'1125'0,"0"0"-757"0,0 0-115 15,47-17-253-15,-30 6 0 0,-1 0 0 16,-5-1 0-16,-3-1 0 0,-2-2 0 15,0 0 0-15,-2-3 0 0,1-1 0 16,-5-3 0-16,-5 3 0 0,1-1 0 16,-2 4 0-16,-4 7 0 0,-5 7 0 15,3 4 0-15,-9 12 0 16,5 10 0-16,-5 8 0 0,4 7 0 16,-1 5 0-16,10 2 0 0,6-4 0 15,10-5 0-15,15-8 0 0,8-9 0 16,16-12 0-16,5-4 0 0,2-4 0 15,-3-7 0-15,-9-2 0 16,-16 0-349-16,-11-6-2784 0</inkml:trace>
  <inkml:trace contextRef="#ctx0" brushRef="#br0" timeOffset="84399.94">16198 14233 7667 0,'0'0'525'0,"0"0"-525"0,0 0 0 0,0 58 0 0,6-13 0 16,2 10 0-16,-1 5 0 16,-3-3 0-16,-2-1 0 0,2-2 0 15,-2-4 0-15,-2-3 0 0,0-7 0 16,0-2 0-16,0-11 0 0,0-10 0 15,0-9 0-15,0-9 0 0,-6-20-817 16,4 2-600-16,0-13-380 0</inkml:trace>
  <inkml:trace contextRef="#ctx0" brushRef="#br0" timeOffset="85113.5">16155 14087 6270 0,'12'-55'1013'0,"9"7"-361"15,3 4-395-15,-1 14-257 0,4 8 0 16,-2 6 0-16,-4 3 0 0,-5 5 0 15,1 4 0-15,-3 4 0 16,-2 3 0-16,-1 6 0 0,-3 6 0 16,-6 4 0-16,-2 3 0 0,0 3 0 15,-2 1 0-15,-6 2 0 0,-3-3 0 16,1 1 0-16,-2-5 0 0,-9-1 0 16,5-3 0-16,-9-1 0 15,-2-2 0-15,0-3 0 0,0-2 0 16,2-5 0-16,11-2 0 0,6-2 0 15,3 0-253-15,7-5-131 0,11-1-424 16,14-2 267-16,6-3 201 0,4 3-60 16,4-1 188-16,-10 2 68 0,0 0 128 15,-4 0 16-15,0-1 100 16,-2-4 1008-16,-2-1-359 0,-3-1 7 16,1-3-371-16,-7 2-385 0,-1-2 0 15,-3-2 0-15,1 2 0 0,-1-2 0 16,-4 0 0-16,-2 0 0 0,-4 3 0 15,0 2 0-15,-6 3 0 16,-8 4 0-16,-1 4 0 0,-4 5 0 16,1 9 0-16,-1 9 0 0,1 10 0 15,1 5 0-15,3 4 0 0,1 0 0 16,5-3 0-16,8-6 0 16,8-7 0-16,5-5 0 0,11-6 0 15,7-7 0-15,-4-5 0 0,11-3 0 16,-3-5 0-16,-6-3 0 0,2-2 0 15,-7 2 0-15,-7 2 0 0,-3 2 0 16,-7 2 0-16,-3 3 0 0,-2 0 0 16,-2 2 0-16,0 0 0 0,4 4 0 15,-2 5 0-15,0 2 0 16,-2 4 0-16,0 1 0 0,-4-3 0 16,0-2 0-16,-2-6 0 0,2-1 0 15,-3-2 0-15,3-2 0 0,4 0 0 16,-2-5 0-16,2-10 0 0,6-7 0 15,5-5 0-15,9-3 0 0,-3 5 0 16,4 2 0-16,-5 3 0 16,-1 4 0-16,-5 5 0 0,-4 7 0 15,0 4 0-15,-6 4 0 0,4 9 0 16,-4 8 0-16,5 3 0 0,-5 0 0 16,2-2 0-16,2-5 0 15,8-4 0-15,1-2-65 0,-1-4-2204 16,2-5-116-16</inkml:trace>
  <inkml:trace contextRef="#ctx0" brushRef="#br0" timeOffset="85330.21">17058 13957 7323 0,'0'0'828'0,"-25"-61"-787"0,11 30-41 0,1 9 0 15,3 7 0-15,0 8 0 0,-1 5 0 16,1 8 0-16,-5 9 0 0,3 10 0 15,4 12 0-15,2 7 0 0,3 4 0 16,3-2 0-16,11-3 0 16,7-10 0-16,3-9 0 0,10-10 0 15,-4-7 0-15,4-7 0 0,-4-8 0 16,0-10 0-16,-7-8-1549 16,-5 3-92-16,-3-5-748 0</inkml:trace>
  <inkml:trace contextRef="#ctx0" brushRef="#br0" timeOffset="85500.26">17132 13511 6595 0,'0'0'1597'16,"0"0"-1597"-16,0 0 0 0,-27 68 0 15,13-13 0-15,-1 11 0 0,5 2 0 16,4-4 0-16,4 0 0 0,8-5 0 16,6-5 0-16,9-8 0 15,10-7 0-15,4-8 0 0,3-9 0 16,-5-9-393-16,-9-7-1464 0,-7-6-776 15</inkml:trace>
  <inkml:trace contextRef="#ctx0" brushRef="#br0" timeOffset="85841.59">17459 13879 3553 0,'0'0'1109'0,"0"0"-401"0,16-38 585 15,-22 34-393-15,-8 4-271 0,-3 4-629 16,1 3 0-16,-5 3 0 0,7 1 0 16,3-1 0-16,1 2 0 0,4-1 0 15,-1 1 0-15,3-1 0 16,4 1 0-16,0-2 0 0,0 0 0 0,7 1 0 16,-3 0 0-16,4 0 0 15,-2 0 0-15,4 0 0 0,1-4 0 16,1 1 0-16,5-2 0 0,-3 0 0 15,3 1 0-15,-3-2 0 16,-1 2 0-16,-5-1 0 0,-4-2 0 16,-2 1 0-16,-2 5 0 0,-4 3 0 15,-8 2 0-15,-9 1 0 0,0-3 0 16,-4-6 0-16,-4-2 0 16,1-3 0-16,-1-2 0 0,0-2-249 15,6-3-1872-15,2-7-1637 0</inkml:trace>
  <inkml:trace contextRef="#ctx0" brushRef="#br0" timeOffset="86398.24">18399 13953 6779 0,'0'0'1192'0,"0"0"-971"0,-31-52-221 15,15 31 0-15,1 3 0 0,-7 4 0 16,-3 8 0-16,2 7 0 0,-4 13 0 15,2 12 0-15,-1 10 0 0,5 7 0 16,4 3 0-16,9-3 0 16,8-4 0-16,10-7 0 0,11-8 0 15,4-9 0-15,8-10 0 0,4-5 0 16,5-13 0-16,-1-6 0 16,-10-5 0-16,-4-2 0 0,-11 1 0 15,-5-1 0-15,-5-1 0 0,-6 0 0 16,0 0 0-16,-6-1 0 0,2 2 0 15,-3 1 0-15,3 0-341 0,2 4-1436 16,-2 5-68-16,4 2-1224 0</inkml:trace>
  <inkml:trace contextRef="#ctx0" brushRef="#br0" timeOffset="86660.62">18457 13950 5290 0,'0'0'944'0,"-10"66"-379"16,8-28 343-16,0-5-572 0,2-6-187 15,0-7-149-15,4-6 0 0,0-5 0 16,2-5 0-16,-2-4 0 16,3-3 0-16,7-13 0 0,-1-7 0 15,3-9 0-15,-1-4 0 0,-5 1 0 16,6-1 0-16,-1 4 0 0,-3 6 0 16,-1 8 0-16,-3 10 0 15,-2 7 0-15,0 10 0 0,3 13 0 16,-3 8 0-16,-2 7 0 0,-2-4 0 15,4-1 0-15,2-1 0 0,5-5 0 16,3-2 0-16,3-3 0 0,4-4 0 16,-5-5-349-16,-1-4-1740 0</inkml:trace>
  <inkml:trace contextRef="#ctx0" brushRef="#br0" timeOffset="87136.46">19714 13309 4898 0,'0'0'2193'0,"0"0"-1092"0,0 0-1101 0,0 0 0 0,-21 45 0 0,15 4 0 16,2 13 0-16,2 6 0 0,-2 0 0 16,4 3 0-16,6 3 0 15,-2 1 0-15,7 0 0 0,-5-6 0 16,-2-5 0-16,0-6 0 0,0-10 0 15,-2-7 0-15,2-12 0 0,-2-10 0 16,1-11-785-16,-3-6-384 0,-3-7-1952 0</inkml:trace>
  <inkml:trace contextRef="#ctx0" brushRef="#br0" timeOffset="87310.52">19540 13888 6815 0,'0'0'1272'0,"3"-35"-1167"0,11 8-105 15,5-3 0-15,3-3 0 0,-1 0 0 16,0 3 0-16,-5 1 0 16,-1 2 0-16,1 1 0 0,5-1 0 15,0-2-125-15,5-5-1524 0,-5 8-131 16,4-3-1666-16</inkml:trace>
  <inkml:trace contextRef="#ctx0" brushRef="#br0" timeOffset="87586.53">19939 13443 5970 0,'-6'53'1345'16,"0"4"-709"-16,0 12-395 0,-2-2-241 16,1 2 0-16,3 0 0 0,0-6 0 15,2-6 0-15,2-5 0 0,-4-11 0 16,4-6 0-16,0-11 0 16,0-11 0-16,4-7 0 0,0-6 0 15,2-6 0-15,7-15 0 0,5-15 0 16,5-9 0-16,2-3 0 0,-2 3 0 15,-7 13 0-15,-3 11 0 16,-5 8 0-16,-6 10 0 0,-2 3 0 16,0 5 0-16,-2 7 0 0,-4 7 0 15,2 5 0-15,-3 1 0 0,7-3 0 16,0-4 0-16,4-3 0 0,3-3 0 16,3 0 0-16,0-5 0 15,1 0-973-15,-5-2-456 0,-6-4-2901 0</inkml:trace>
  <inkml:trace contextRef="#ctx0" brushRef="#br0" timeOffset="87836.59">20185 14119 5794 0,'0'0'925'16,"54"-21"279"-16,-23-4-935 0,-4-2-269 0,-6-6 0 16,-1-1 0-16,-9-2 0 15,-7-2 0-15,-4 2 0 0,-4 1 0 16,-9 9 0-16,-1 9 0 0,-1 9 0 15,-1 8 0-15,-5 13 0 16,1 7 0-16,3 11 0 0,-4 6 0 16,9 4 0-16,4-1 0 0,6-3 0 15,8-3 0-15,10-6 0 0,11-2 0 16,10-7 0-16,9-3 0 16,6-6 0-16,7-4 0 0,4-3-541 15,-16-3-1776-15</inkml:trace>
  <inkml:trace contextRef="#ctx0" brushRef="#br0" timeOffset="88253.28">21366 13904 6595 0,'0'0'820'0,"0"0"-43"0,0 0-777 0,0 0 0 0,-31-43 0 16,18 27 0-16,1-2 0 0,-5 4 0 16,1 2 0-16,-1 3 0 0,-1 7 0 15,3 8 0-15,-1 14 0 16,-1 14 0-16,3 9 0 0,3 8 0 16,5 3 0-16,6-4 0 0,11-5 0 15,7-6 0-15,7-11 0 0,8-9 0 16,4-13 0-16,2-12 0 0,3-19 0 15,-7 2-1686-15,-8-11-1091 0</inkml:trace>
  <inkml:trace contextRef="#ctx0" brushRef="#br0" timeOffset="88427.97">21477 13321 5598 0,'0'0'1217'16,"0"0"-493"-16,-29 59-71 0,15-14-653 15,-5 10 0-15,5 1 0 0,1 2 0 16,1 3 0-16,4-4 0 0,8 1 0 16,0-5 0-16,8-4 0 0,4-4 0 15,3-5 0-15,4-4 0 16,1-10 0-16,-5-6-1301 0,-1-7-756 0</inkml:trace>
  <inkml:trace contextRef="#ctx0" brushRef="#br0" timeOffset="88612.51">21618 13873 8047 0,'0'0'145'15,"-8"36"-145"-15,4-9 0 0,-3 0 0 16,3 4 0-16,-2 1 0 0,4-1 0 16,2-8 0-16,0-5 0 15,2-7 0-15,4-5 0 0,-2-5-2546 16,0-6-1560-16</inkml:trace>
  <inkml:trace contextRef="#ctx0" brushRef="#br0" timeOffset="89092.71">21688 13446 7143 0,'0'0'784'0,"0"0"-519"0,0 0-265 0,0 0 0 15,0 0 0-15,0 61 0 16,6-23-557-16,1 4-303 0,-3 1-137 15,0 7-1212-15,-2 4 1073 0,-2 5 19 16,0 0 901-16,-4-3 216 16,2-5 1189-16,2-9 535 0,2-7-559 15,0-10-81-15,2-9 77 0,-2-4-757 16,-2-8-39-16,4-4-365 16,0-3 0-16,3-13 0 0,3-11 0 15,2-6 0-15,1-5 0 0,-5 5 0 16,2 5 0-16,-1 4 0 0,-1 2 0 15,-4 5 0-15,2 5 0 0,-2 3 0 16,-4 5 0-16,4 2 0 0,-1 2 0 16,-1 2 0-16,0 10 0 0,0 8 0 15,0 10 0-15,-2 2 0 16,0 1 0-16,0-5 0 0,2-2 0 16,2-5 0-16,2-5 0 0,5-8 0 15,5-7 0-15,1-4 0 0,1-9 0 16,-1-10 0-16,3-2 0 0,-3-5 0 15,2 1 0-15,-7 1 0 0,-2 6 0 16,1 5 0-16,-9 8 0 16,0 4 0-16,0 4 0 0,-2 3 0 15,2 8 0-15,2 11 0 0,0 3 0 16,2 1 0-16,-1-4 0 0,3-2 0 16,-2-5 0-16,0-3 0 15,0-5-685-15,-1-1-1232 0</inkml:trace>
  <inkml:trace contextRef="#ctx0" brushRef="#br0" timeOffset="89569.96">22110 14058 6747 0,'0'0'1445'0,"0"0"-1445"0,25-39 0 0,-15 22 0 0,0-2 0 15,5-2 0-15,-3-1 0 0,1-3 0 16,-1 1 0-16,-2-3 0 0,-8-3 0 15,3 5 0-15,-10 0 0 0,1 5 0 16,-6 7 0-16,2 4 0 16,-7 7 0-16,5 5 0 0,-5 9 0 15,-1 8 0-15,-1 7 0 0,3 8 0 16,2 4 0-16,5 3 0 0,7-1 0 16,7-2 0-16,9-7 0 15,9-7 0-15,-2-7 0 0,3-7 0 16,-1-2 0-16,-4-6 0 0,-5-3 0 15,1-2 0-15,-9-3 0 0,-2 0 0 16,1 1-105-16,-3-1-31 0,2 2-296 16,0 3 44-16,2 5 180 0,1 8 176 15,-1 3 32-15,2 0 88 16,-3-3 304-16,-1-7-4 0,-2-1-92 16,-4-4-159-16,4-1-137 0,-2 0 0 15,0-7 0-15,0-8 0 0,-2-12 0 16,4-5 0-16,1-3 0 0,1-2 0 15,2 7 0-15,0 3 0 0,3 9 0 16,-5 9 0-16,-6 4 0 16,6 5 0-16,-2 6 0 0,4 8 0 15,-1 11 0-15,-1 5 0 0,2-1 0 16,-2-3 0-16,5-10 0 0,1-5 0 16,-2-6-1269-16,1-5-4870 0</inkml:trace>
  <inkml:trace contextRef="#ctx0" brushRef="#br0" timeOffset="90163.24">22995 13773 5602 0,'0'0'880'0,"0"0"49"0,0 0-181 0,0 0-715 0,0 0-33 15,0 0 0-15,0 0 0 0,0 0 0 16,0 0 0-16,-48-5 0 16,30 11 0-16,-1 3 0 0,-2 1 0 15,3 2 0-15,1-1 0 0,7 2 0 16,4-1 0-16,6 0 0 0,4 1 0 15,8 0 0-15,9-1 0 0,4-2 0 16,4 0 0-16,2-1 0 16,-5 0 0-16,5 2 0 0,-4 0 0 15,-6 0 0-15,-2 2 0 0,-9-2 0 16,-8 0 0-16,-2 0 0 0,-2-1 0 16,-6-1 0-16,-9 1 0 15,-2-1 0-15,-3 0 0 0,-9-2 0 16,-4-1 0-16,-1-3 0 0,1-3 0 15,4 0 0-15,15-5 0 0,5 0 0 16,7-3 0-16,6-3 0 0,13-6 0 16,10-3-113-16,10-1-595 0,6-1-581 15,-10 6-123-15,2 0-269 0</inkml:trace>
  <inkml:trace contextRef="#ctx0" brushRef="#br0" timeOffset="90317.33">23203 13848 4894 0,'0'0'1292'0,"0"0"-439"16,0 0 291-16,-16 41-1135 0,3-13-9 15,-1 4 0-15,2 0 0 0,3-6 0 16,3-3 0-16,6-5 0 16,0-5 0-16,10-3 0 0,1-4 0 15,1-5 0-15,-1-3-1261 0,-3-7-956 16,-2-7-2465-16</inkml:trace>
  <inkml:trace contextRef="#ctx0" brushRef="#br0" timeOffset="90458.66">23323 13655 7595 0,'0'0'128'0,"0"0"288"0,0 0-363 16,0 0-53-16,0 0 0 0,0 0 0 15,0 0 0-15,0 0 0 16,42 51-781-16,-24-30-176 0,-5-5-235 0,-3-2-2070 16</inkml:trace>
  <inkml:trace contextRef="#ctx0" brushRef="#br0" timeOffset="90678.32">23524 13883 5570 0,'0'0'1173'16,"0"0"-609"-16,-44-19 160 0,28 16-640 15,-5 3-7-15,5 4-77 0,-5 5 0 16,4 8 0-16,1 3 0 0,4 6 0 16,1 2 0-16,7 1 0 15,4-1 0-15,10 0 0 0,9-6 0 16,4-4 0-16,4-6 0 0,4-8 0 15,0-4 0-15,0-4 0 0,-7-7 0 16,-7-5 0-16,-3-4 0 0,-9-3 0 16,-3-4 0-16,-2 0 0 0,-2-2 0 15,-3-1-193-15,1 0-435 0,4 1-961 16,0 10-396-16,0 5-1616 0</inkml:trace>
  <inkml:trace contextRef="#ctx0" brushRef="#br0" timeOffset="90944.52">23648 14019 6150 0,'0'0'1109'16,"0"0"-285"-16,0 0-715 0,0 0-109 15,0 0 0-15,-17 33 0 0,17-33 0 16,0 0 0-16,7-8 0 0,9-9 0 16,9-5 0-16,4-7 0 15,4 2 0-15,-2 0 0 0,-2 6 0 16,0 0 0-16,-6 9 0 0,-5 5 0 15,-5 5 0-15,-7 3 0 0,-2 8 0 16,-4 4 0-16,0 3 0 0,0 3 0 16,-4 0 0-16,4-3 0 0,0-2 0 15,0-2 0-15,0-3 0 0,0-2 0 16,0-2 0-16,4-3 0 16,-2 3-1662-16,2-3-234 0,-2 0-762 0</inkml:trace>
  <inkml:trace contextRef="#ctx0" brushRef="#br0" timeOffset="91292.43">24280 13806 7687 0,'0'0'505'16,"9"-47"-505"-16,-9 29 0 0,0 9 0 16,0 2 0-16,-2 4 0 15,-3 1 0-15,-1 1 0 0,-4 2 0 16,-9 8 0-16,1 3 0 0,-1 4 0 15,9 1 0-15,4-2 0 0,6 1 0 16,4 1 0-16,8 1 0 0,3 1 0 16,3-1 0-16,5 1 0 0,0-1 0 15,-3 1 0-15,3 2 0 0,-4 0 0 16,-5 4 0-16,-4-2 0 16,-5 0 0-16,-5-1 0 0,-5-3 0 15,-7-1 0-15,-2-1 0 0,-3-2 0 16,-2-4 0-16,-1-4 0 0,1-4 0 15,-1-3 0-15,-1-4 0 0,2-2 0 16,-1-1 0-16,-3-2 0 16,-2 2 0-16,-2-2 0 0,6 4-1886 15,-3-1-1259-15</inkml:trace>
  <inkml:trace contextRef="#ctx0" brushRef="#br1" timeOffset="99442">2968 12786 2877 0,'0'0'1388'0,"0"0"-111"0,0 0-477 16,0 0-207-16,0 0 239 0,0 0-560 16,0 0-119-16,0 0-153 0,0 0 0 15,60-3 0-15,-8 6 0 16,10 0 0-16,8-3 0 0,13 0 0 15,-4-3 0-15,-5 0 0 0,-6-1 0 16,-16 3 0-16,-11 1 0 0,-8 0 0 16,-12 3 0-16,-7 2 0 0,-1 4-125 15,-13-2-1067-15,0-2 7 0,0-1-1816 0</inkml:trace>
  <inkml:trace contextRef="#ctx0" brushRef="#br1" timeOffset="99678.53">3574 12548 6390 0,'0'0'629'0,"0"0"-49"16,0 0 13-16,0 0-593 0,0 0 0 16,0 0 0-16,48 13 0 0,-11-5 0 15,6 4 0-15,1 4 0 16,-9 1 0-16,0 5 0 0,-14 4 0 15,-7 2 0-15,-12 3-313 0,-8 2-19 16,-11 2 320-16,-3-2 12 0,-7-2 144 16,2-2 48-16,-6 0 20 0,4-6-103 15,0 0-109-15,0-4 0 0,9-5-169 16,5-6-643-16,5-5-873 0</inkml:trace>
  <inkml:trace contextRef="#ctx0" brushRef="#br1" timeOffset="100747.55">2780 13711 3593 0,'0'0'1817'0,"0"0"-921"0,0 0-163 0,0 0 359 16,0 0-1031-16,0 0-61 0,0 0 0 16,0 0 0-16,0 0 0 0,73 27 0 15,-15-14 0-15,10 0 0 16,6-4 0-16,1-3 0 0,3-1 0 16,3 1 0-16,-1-1 0 0,-3-3 0 15,-5 2 0-15,-14-2 0 0,-10 2 0 16,-11 1-281-16,-17-1-1168 0,-7 1-367 15,-13-1-2066-15</inkml:trace>
  <inkml:trace contextRef="#ctx0" brushRef="#br1" timeOffset="101042.79">3558 13610 5938 0,'0'0'813'0,"0"0"-169"0,0 0 153 16,0 0-797-16,0 0 0 0,0 0 0 16,37-2 0-16,-10 2 0 0,6 0 0 15,2 2 0-15,0 4 0 0,0 4 0 16,-2 1 0-16,-4 4 0 0,-4 1 0 16,-4 0 0-16,-5 1 0 15,-12 3 0-15,-4 0 0 0,-8 3 0 16,-9 0 0-16,-7 1 0 15,-5 2 0-15,-9 1 0 0,-3 2 0 0,0-1 0 16,4-3 0-16,4-6 0 16,10-3 0-16,12-6 0 0,5-4-649 15,10-6-1864-15</inkml:trace>
  <inkml:trace contextRef="#ctx0" brushRef="#br1" timeOffset="102184.55">2917 16965 5802 0,'0'0'604'0,"0"0"133"16,0 0-449-16,58-17-32 0,-15 10 24 16,9 3-212-16,6 1-12 0,-1 3-36 15,-1 2-12-15,4 3-8 0,4 2 0 16,-2 2 20-16,0 0-20 0,-4 0 0 15,-10 2-4-15,-1-4-4 0,-10 3-116 16,-1-2-112-16,-14-1-60 0,-5-3-368 16,-9-2 55-16,-6 0-343 15,-2-2-1537-15</inkml:trace>
  <inkml:trace contextRef="#ctx0" brushRef="#br1" timeOffset="102512.61">3539 16777 6154 0,'0'0'244'0,"45"22"161"0,-9-13 563 15,3-4-652-15,4 1-211 0,3-2-105 16,5-1 0-16,-1 0 0 0,0 1 0 16,-1 0 0-16,-7 2-37 15,-11 3-159-15,-11 2 20 0,-9 3 128 16,-11 7 32-16,-11 1 16 0,-9 4 40 16,-7 1 144-16,-4 1-108 0,-7 1 12 15,-3 0-32-15,0 1-56 16,-3 0-52-16,-3-1-668 0,-5 0-72 15,15-8-89-15,2-3-1960 0</inkml:trace>
  <inkml:trace contextRef="#ctx0" brushRef="#br1" timeOffset="110497.72">3012 14755 6414 0,'0'0'621'0,"-37"6"-93"0,26-3 101 15,3-2-629-15,6-1 0 0,2 0 0 16,0 0 0-16,0 0 0 0,4 0 0 15,4 0 0-15,13 0 0 0,14 0 0 16,4 3 0-16,7 3 0 0,1 4 0 16,1 4 0-16,0 0 0 0,3 0 0 15,5-1 0-15,4-4 0 0,8-6 0 16,5-3 0-16,3-6 0 16,3-3 0-16,-7-1 0 0,-10 0 0 15,-12 1 0-15,-17 0-617 0,-11 3-556 16,-18-2-2916-16</inkml:trace>
  <inkml:trace contextRef="#ctx0" brushRef="#br1" timeOffset="110807.81">3748 14588 4582 0,'0'0'2037'0,"0"0"-1545"0,0 0 364 16,51 1-631-16,-34 4-225 16,-5 3 0-16,7 5 0 0,-3 4 0 15,5 2 0-15,0 2 0 0,-1 1 0 16,-3 2 0-16,-3 1 0 0,-5 2 0 15,-7 1 0-15,-4-1 0 16,-11 2 0-16,-9-1 0 0,-3 2 0 16,-10-2 0-16,-3 1 0 0,5-3 0 15,-8-5 0-15,14-6-469 0,-4-7-2132 16</inkml:trace>
  <inkml:trace contextRef="#ctx0" brushRef="#br1" timeOffset="113929.82">3107 15877 3881 0,'0'0'2297'0,"0"0"-1768"0,0 0-217 0,0 0 260 16,54-7-252-16,-9 2-100 0,13-1-159 15,4-1-61-15,2 1 0 0,4 0 0 16,-8-1 0-16,-2 5 0 0,-8 1 0 16,-9 1 0-16,-6 4 0 0,-10 3-321 15,-8 3-571-15,-9-1-5 16,-6-2-1888-16</inkml:trace>
  <inkml:trace contextRef="#ctx0" brushRef="#br1" timeOffset="114203.92">3700 15594 2617 0,'0'0'4106'16,"0"0"-3586"-16,0 0-108 0,0 0 125 15,0 0-537-15,0 0 0 0,33 37 0 16,-8-23 0-16,6 2 0 0,0-4 0 15,2 1 0-15,-2 1 0 0,-6-1 0 16,-9 4 0-16,-11 4 0 0,-14 4 0 16,-13 5 0-16,-14 5 0 0,-11 4 0 15,-1 1 0-15,-5-2 0 16,7-6 0-16,9-10 0 0,10-9-293 16,6-10-3793-16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32:27.03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13213 3490 4646 0,'0'0'872'0,"0"0"-164"0,0 0 309 16,0 0-489-16,0 0-164 0,0 0-307 15,0 0-57-15,0 0 0 0,0 2 0 16,0 4 0-16,-4 5 0 0,4 6 0 16,-4 7 0-16,4 3 0 15,-6 6 0-15,-1-1 0 0,-3 4 0 16,4 2 0-16,-2 1 0 0,-3 1 0 15,5 0 0-15,-4 1 0 16,6 0 0-16,-7 0 0 0,5 1 0 16,2 3 0-16,2 3 0 0,-2 0 0 15,2 2 0-15,-3-3 0 0,5 0 0 16,0-2 0-16,0-1 0 0,0-2 0 16,0 1 0-16,0 0 0 0,0-2 0 15,-4 2 0-15,4-1 0 16,0 0 0-16,4-1 0 0,3-3 0 15,-3 0 0-15,2-2 0 0,-2-3 0 16,2 0 0-16,-2-2 0 0,-1 2 0 16,1 2 0-16,-4-1 0 0,0 3 0 15,0 0 0-15,0 0 0 16,-4 1 0-16,4-1 0 0,-7 0 0 16,7-3 0-16,-4 1 0 0,2-3 0 15,-2-1 0-15,4-4 0 0,-6-4 0 16,6-5 0-16,-4-6 0 0,2-5 0 15,2-5 0-15,0-2 0 0,0-10 0 16,0-3-953-16,-5-13-1808 0</inkml:trace>
  <inkml:trace contextRef="#ctx0" brushRef="#br0" timeOffset="777.66">11634 2916 2965 0,'0'0'2833'0,"0"0"-2089"0,0 0-507 0,0 0 15 0,0 0-164 0,0 0 60 16,0 0 216-16,0 0-172 0,14 38-32 16,-1-23 49-16,7 1-209 15,5 1 0-15,2 1 0 0,-2 1 0 16,-2 0 0-16,3 1 0 0,3 0 0 16,-6 0 0-16,2 3 0 0,-2-2 0 15,-3 2 0-15,1-2 0 0,0 4 0 16,1-1 0-16,3 0 0 15,2 1 0-15,0-1 0 0,0 0 0 16,2-2 0-16,2-2 0 0,-2-2 0 16,6-2 0-16,-2-1 0 0,-2-1 0 15,4-1 0-15,-8-2 0 0,0 0 0 16,-2-1 0-16,-7 1 0 0,3 1 0 16,-3 0 0-16,-1 1 0 15,-5-1 0-15,3-1 0 0,-1 1 0 16,-1 1 0-16,-3-2 0 0,-4 0 0 15,3-2 0-15,1 1 0 0,-4-2 0 16,-2-2 0-16,-2-3 0 16,2-3-1237-16,3-3-4074 0</inkml:trace>
  <inkml:trace contextRef="#ctx0" brushRef="#br0" timeOffset="1896.34">12998 3781 3381 0,'0'0'416'0,"0"0"4"0,37 8-35 0,-16-8-21 16,6-8 268-16,4 1-336 0,0-1-104 15,2-2 48-15,4-2-156 0,0-2-4 16,9-3 77-16,-3-2-65 16,5-1 24-16,3-3 76 0,1 0-140 15,0-1 8-15,2-3 80 0,3 2-112 16,1-3 20-16,0-1 100 0,-4 1-68 16,4-1 76-16,-2 2 168 0,1 1-215 15,-3 3-109-15,2 2 0 0,-6 0 0 16,-3 2 0-16,3 1 0 15,-1 3 0-15,-1-2 0 0,-1 4 0 16,-5 0 0-16,3 1 0 0,-5 1 0 16,1 1 0-16,-4-1 0 0,4 4 0 15,-3-5 0-15,3 2 0 0,-4-1 0 16,5-2 0-16,1 1 0 0,-2-1 0 16,5 1 0-16,-3-2 0 0,3-3 0 15,-3 2 0-15,5-3 0 16,3-1 0-16,-1 1 0 0,2 1 0 15,-1 0 0-15,1 0 0 0,2 2 0 16,-1 0 0-16,5-1 0 0,0 1 0 16,-2-2 0-16,2 1 0 15,4-2 0-15,2-1 0 0,10-1 0 16,1-2 0-16,1 1 0 0,-5-1 0 16,-3 1 0-16,-10 0 0 0,-11 0 0 15,-1 0 0-15,-15 2 0 0,-9 2 0 16,-3 0 0-16,-13 2 0 15,-6 0 0-15,-4 2 0 0,-6 4-853 16,-3 3-432-16,3 2-231 0</inkml:trace>
  <inkml:trace contextRef="#ctx0" brushRef="#br0" timeOffset="2531.86">11818 2969 5070 0,'0'0'960'0,"0"0"-355"0,0 0 219 0,0 0-392 0,0 0-131 0,0 0-301 0,0 0 0 16,0 0 0-16,41-30 0 15,-10 15 0-15,12-6 0 0,3-2 0 0,8-2 0 16,4-1 0-16,4-2 0 15,8-5 0-15,8-1 0 0,11-4 0 16,11-1 0-16,3 0 0 0,4-6 0 16,3-1 0-16,6-4 0 0,-1-1 0 15,5 1 0-15,-4-1 0 0,0 1 0 16,0 1 0-16,4 0 0 0,-1 2 0 16,-1 1 0-16,2 1 0 0,0 1 0 15,-4 0 0-15,-9-3 0 16,-3 2-113-16,-3 2-39 0,-8-1 48 15,-2 3-160-15,-4 2 84 0,-7 3 116 16,-1 1 44-16,-5 4-44 0,-12 4-32 16,-4 3-420-16,-6 5-41 15,-15 3-67-15,-14 5-1077 0,-13 3-452 0</inkml:trace>
  <inkml:trace contextRef="#ctx0" brushRef="#br0" timeOffset="2949.2">15121 1610 3957 0,'0'0'693'0,"0"0"-1"0,33-21-292 15,-12 17-20-15,-1 3 105 0,1 1-285 16,4 8-20-16,2 8-24 0,0 3-152 16,8 8 8-16,2 5 0 0,6 5 8 15,5 6-20-15,-1 4 112 16,9 4-104-16,-8 6 28 0,1 2 52 15,-3 0-60-15,1 1 8 0,1-2 116 16,0 1-44-16,7-1 48 0,3-1 40 16,2-1-115-16,-2-4-81 0,4-2 0 15,-4-4 0-15,0-7 0 0,-4-1 0 16,1-9-393-16,-15-8-523 0,-11-8-2538 0</inkml:trace>
  <inkml:trace contextRef="#ctx0" brushRef="#br0" timeOffset="4113.06">11776 2967 3277 0,'0'0'720'0,"0"0"-347"0,0 0 23 0,0 0 124 16,0 0-284-16,0 0-76 0,5 43 128 16,19-20-4-16,7 1-24 0,2-3 33 15,3 0-217-15,1 3-16 0,-4-3 20 16,4 1-48-16,0 1 60 0,3 1 216 16,-1 3-128-16,-4 2-12 15,2-2 36-15,0 4-132 0,-2-3-16 16,-1 2 1-16,1-2-57 0,-2 0 0 15,2-1 0-15,-2-3 0 0,4-1 0 16,5-2 0-16,1-1 0 16,2-3 0-16,7 0 0 0,-8-1 0 15,3-3 0-15,-4-1 0 0,3 0 0 16,-3 1 0-16,-3-1 0 0,-7 0 0 16,-2 1 0-16,-4-2 0 15,-3 1 0-15,-5-3 0 0,2 2 0 0,-7-2 0 16,-4-2 0-16,-3-2 0 15,-3-1 0-15,-4-3-1005 0,0-1-3497 0</inkml:trace>
  <inkml:trace contextRef="#ctx0" brushRef="#br0" timeOffset="30816.24">19396 7928 3673 0,'0'0'2193'0,"0"0"-1400"0,0 0 131 0,0 0-508 16,0 0-223-16,0 0-193 0,0 0 0 16,0 0 0-16,39 42 0 0,-18-27 0 15,-3-2 0-15,1-2 0 0,-3 1 0 16,-1 2-121-16,-5 1-547 16,1 0-213-16,-5-2-215 0,0-2-2642 0</inkml:trace>
  <inkml:trace contextRef="#ctx0" brushRef="#br0" timeOffset="31015.23">19677 8096 2489 0,'0'0'1764'16,"0"0"-883"-16,0 0-377 0,0 0-172 16,0 0 8-16,0 0-236 0,0 0-52 15,41 40-12-15,-32-23-40 0,-3-2 0 16,0 0 0-16,-2-5-160 0,-2-3-216 15,2-3-788-15,-2-1-277 16,2-2-1132-16</inkml:trace>
  <inkml:trace contextRef="#ctx0" brushRef="#br0" timeOffset="31170.67">19944 8288 5062 0,'0'0'740'0,"0"0"353"16,0 0-673-16,0 0-192 0,0 0 252 15,0 0-404-15,35 20-52 0,-23-13-16 16,1 4-8-16,-1-2-4 0,0 1-96 16,-1-2-224-16,-3-1-136 15,-2-2-1061-15,0 1-564 0</inkml:trace>
  <inkml:trace contextRef="#ctx0" brushRef="#br0" timeOffset="31341.08">20287 8472 6631 0,'0'0'964'0,"0"0"-704"0,0 0 77 0,0 0-337 15,0 0 0-15,0 0 0 0,35 41 0 16,-21-32 0-16,5 0 0 16,2-2 0-16,-1-1-401 0,-3 0-1056 15,-3-2-407-15,-1-1-2246 0</inkml:trace>
  <inkml:trace contextRef="#ctx0" brushRef="#br0" timeOffset="31800.35">20512 8628 2953 0,'0'0'1521'0,"0"0"-473"0,0 0 693 0,0 0-893 0,0 0-767 0,0 0-81 0,35 1 0 16,-29 11 0-16,7 6 0 0,-1 0 0 16,1 0 0-16,7-4 0 0,-3-3 0 15,3 1 0-15,1-1 0 0,0 0-413 16,-9-2-627-16,-1 0-1814 0</inkml:trace>
  <inkml:trace contextRef="#ctx0" brushRef="#br0" timeOffset="31976.06">20847 8857 3525 0,'0'0'420'0,"0"0"-272"16,0 0-104-16,0 0-44 0,0 0-108 15,0 0-1492-15</inkml:trace>
  <inkml:trace contextRef="#ctx0" brushRef="#br0" timeOffset="32203.43">20839 8943 4966 0,'0'0'1629'0,"0"0"-909"16,0 0 56-16,-27 44-675 0,25-28-101 15,2-2 0-15,0 1 0 0,6-2 0 16,0 2 0-16,2 1 0 0,1-1 0 16,-1 2-305-16,-2 0-303 0,-2 0-84 15,-2-3-1297-15,0 0-509 0</inkml:trace>
  <inkml:trace contextRef="#ctx0" brushRef="#br0" timeOffset="32375.97">20894 9508 4494 0,'0'0'392'0,"3"33"-116"0,-3-18 80 16,0-1-328-16,-7 1 52 0,5 0-16 15,-2-1-60-15,0-1-4 0,4 1 0 16,0 0-24-16,0-2 8 0,4-3-36 15,0-2-32-15,-2-2-84 0,-2-3-712 16,7 4-585-16</inkml:trace>
  <inkml:trace contextRef="#ctx0" brushRef="#br0" timeOffset="32593.5">20861 9924 3445 0,'0'0'1293'0,"-18"38"-609"0,7-15-304 15,7-3-304-15,-2 1-72 0,2 0-4 16,2-1-12-16,0-2-72 0,2-3-28 16,0-2 72-16,0-1 40 15,0 1 8-15,0 0 252 0,0 0 837 16,0 4-621-16,0-2-232 0,0 4 8 16,0 0-184-16,-4 0-52 0,-2 2-16 15,-3-2-348-15,5-1-172 0,-2-5-633 16,2-4-95-16,-2-6-693 0</inkml:trace>
  <inkml:trace contextRef="#ctx0" brushRef="#br0" timeOffset="33159.01">21258 7303 4518 0,'0'0'836'0,"0"0"-304"0,0 0-60 16,0 0-360-16,0 0-84 0,31 47-28 15,-10-23 0-15,4-3 0 0,4-2-16 16,2-1-256-16,-2-4-164 0,-7-2-1245 16,-5-2-924-16</inkml:trace>
  <inkml:trace contextRef="#ctx0" brushRef="#br0" timeOffset="33331.86">21732 7778 4209 0,'0'0'405'16,"0"0"-201"-16,0 0 52 0,35 19-204 15,-25-14-20-15,3 1-28 16,1 2-4-16,-4-1-60 0,5 1-476 16,-7-1-85-16,-4 1-167 0</inkml:trace>
  <inkml:trace contextRef="#ctx0" brushRef="#br0" timeOffset="33519.08">22133 7968 5542 0,'0'0'1117'0,"-9"34"-401"16,7-19-76-16,2 0-616 0,7-2-8 15,3-1-16-15,4 1-16 0,3-2-8 16,1-2-176-16,3 1-4 15,0 0-52-15,-5 3-561 0,-1 1-115 16,-7-2-116-16,-4 1-2166 0</inkml:trace>
  <inkml:trace contextRef="#ctx0" brushRef="#br0" timeOffset="33677.12">22354 8274 4522 0,'0'0'620'0,"0"0"164"15,0 0-392-15,0 0-280 0,39 31-76 16,-22-15-36-16,-3 1-4 0,5-1-40 16,-7 1 24-16,3-3 20 15,-3 0 0-15,-2-2 4 0,1-2-16 16,-3-3-252-16,-4-4-1144 0,-4-3-1762 0</inkml:trace>
  <inkml:trace contextRef="#ctx0" brushRef="#br0" timeOffset="34055.25">22445 8413 4149 0,'0'0'865'0,"0"34"-477"16,4-17 360-16,2 0-360 0,-2-2-111 15,2 3-21-15,-1 0-228 16,1 3-4-16,0 1 28 0,-2 3-48 16,0 2-4-16,-2 3 0 0,-2 1-72 15,-2 3-372-15,-2-9-1721 0,0-1-2081 16</inkml:trace>
  <inkml:trace contextRef="#ctx0" brushRef="#br0" timeOffset="34226.56">22517 9159 4570 0,'0'0'724'0,"-14"46"-296"0,10-22 605 16,-3-6-773-16,7-2-140 15,0 1-32-15,4-2-88 0,3 3-8 16,-3 0-200-16,2-2-168 0,0 1 23 16,-2-6-219-16,-2-3-44 0,-2-2-113 15,0-5-939-15</inkml:trace>
  <inkml:trace contextRef="#ctx0" brushRef="#br0" timeOffset="34362.93">22507 9587 6122 0,'0'0'1061'0,"-4"39"-741"16,4-23 4-16,0-5-224 0,8 1-100 15,-2-1-132-15,2 1-292 0,1 0-925 16,-5-4-263-16,-2-1-958 0</inkml:trace>
  <inkml:trace contextRef="#ctx0" brushRef="#br0" timeOffset="35541.01">19398 8020 3125 0,'0'0'2037'0,"0"0"-1641"16,0 0-140-16,0 38 220 0,0-18-396 16,0 0-72-16,4-1-8 0,-4-5-580 15,0 1-528-15</inkml:trace>
  <inkml:trace contextRef="#ctx0" brushRef="#br0" timeOffset="35726.72">19398 8707 4297 0,'0'0'597'0,"-4"44"-153"16,-2-22-196-16,3-1-244 0,-1-1-8 15,0-2-64-15,4 0-252 16,0-3-104-16,0-4-669 0,4-2-283 0</inkml:trace>
  <inkml:trace contextRef="#ctx0" brushRef="#br0" timeOffset="35927.39">19398 9086 1704 0,'0'0'2045'16,"-23"52"-1949"-16,13-25 28 0,2-7 8 15,1-4 20-15,7 0 117 0,0-4 291 16,-2-3-260-16,2-1-144 0,0-4 44 15,0 0-88-15,0-1 20 0,2 1-28 16,-2-2-104-16,4 0 0 16,-1-1-88-16,-3-1-436 0,6 0-152 15,-6 0-893-15,2-3 16 0</inkml:trace>
  <inkml:trace contextRef="#ctx0" brushRef="#br0" timeOffset="36053.11">19373 9299 2925 0,'0'0'2549'0,"0"0"-1657"15,0 0-47-15,0 0 136 0,0 0-981 16,-6 39 0-16,4-33 0 0,2 1 0 16,0 0 0-16,2-1 0 0,2 1 0 15,2 2-65-15,0-2-1644 16,-1 7-852-16</inkml:trace>
  <inkml:trace contextRef="#ctx0" brushRef="#br0" timeOffset="36909.97">19375 9461 4738 0,'0'0'1304'0,"0"0"-747"0,0 0-169 0,0 0 52 15,0 0-228-15,0 0-108 0,0 0-104 16,0 0-20-16,-8 40 12 0,29-22 8 16,5 4-468-16,5 0-56 0,5 2-789 15,-14-6 132-15,5-2 33 0</inkml:trace>
  <inkml:trace contextRef="#ctx0" brushRef="#br0" timeOffset="37140.87">19960 9966 2108 0,'0'0'905'0,"58"10"59"16,-29-3-479-16,-10 0-169 0,-3-1-184 15,-6 2-124-15,-5-1-16 0,-1-1 8 16,-2 0-184-16,-2-1-100 0,0-2-425 15,0 1 225-15,2-2 28 0,0 1-1217 16</inkml:trace>
  <inkml:trace contextRef="#ctx0" brushRef="#br0" timeOffset="37371.73">20386 10162 2541 0,'0'0'680'0,"58"0"609"0,-29 4-965 16,-11 5-288-16,-3-1-24 0,-5 3-8 16,-6 1-4-16,3-2 24 15,-1 3-24-15,0-2 60 0,4 0 144 16,-1-1-40-16,3 0 36 0,2-2 140 16,3 2-188-16,-1-2-40 0,3 3-36 15,-2 1-72-15,-7-1 16 0,0 1-20 16,-6 1-80-16,-2-2-628 0,-2-6-1989 15</inkml:trace>
  <inkml:trace contextRef="#ctx0" brushRef="#br0" timeOffset="38037.31">21238 7367 4558 0,'0'0'716'0,"0"0"-352"0,-13 51-352 15,5-17 0-15,0 6-12 0,4-3-88 16,-1 2-276-16,5 0-196 0,0 1 119 16,0-10 37-16,5 0-820 0</inkml:trace>
  <inkml:trace contextRef="#ctx0" brushRef="#br0" timeOffset="38223.19">21043 8400 5690 0,'0'0'580'15,"-18"36"-215"-15,7-16-321 0,3-3-20 16,2 0-24-16,2 0-16 0,2 0-16 16,2 1-109-16,0-1-91 0,2-1 96 15,2 0-356-15,2-3-12 0,0 0-72 16,-2-6-945-16,1-2-412 0</inkml:trace>
  <inkml:trace contextRef="#ctx0" brushRef="#br0" timeOffset="38454.05">21004 8706 3745 0,'0'0'1365'15,"0"0"-773"-15,0 0-280 0,0 0-232 16,0 0-80-16,-14 32-16 0,14-25-228 15,0 1-28-15,0 3-76 0,6 3-24 16,-2 3 188-16,0-3 92 0,2-1-217 16,-2-4-159-16,-2-2 216 15,3-4-568-15,-1-1 496 0,-2-1 196 16,2-1 128-16,-2-1 184 0,0-2-184 16,-2-5-293-16</inkml:trace>
  <inkml:trace contextRef="#ctx0" brushRef="#br0" timeOffset="39122.22">21052 8900 1252 0,'0'0'112'0,"0"0"2457"0,0 0-1888 0,0 0-13 0,0 0 328 16,0 0-615-16,0 0-269 0,0 0-80 15,0 0-24-15,43 25-16 0,-22-8-164 16,1 0-189-16,-1 0-75 0,-6-5-1229 15,3 0-564-15</inkml:trace>
  <inkml:trace contextRef="#ctx0" brushRef="#br0" timeOffset="39292.46">21657 9358 1460 0,'0'0'777'16,"0"0"-457"-16,27 46 0 0,-23-29-272 16,2-3-28-16,3-3-20 0,-3-3-136 15,0-1-889-15</inkml:trace>
  <inkml:trace contextRef="#ctx0" brushRef="#br0" timeOffset="39524.96">22124 9606 772 0,'0'0'1272'16,"42"25"-479"-16,-22-14 359 0,-3 0-523 0,6 0-141 15,1-4 372-15,3-1-324 0,4-2-147 16,0-1 31-16,-4 1-404 15,-6-1 4-15,-5 3-8 0,-5-2-12 16,-3 3-4-16,-6-1-1001 0,-2-1-887 16,0 0-1022-16</inkml:trace>
  <inkml:trace contextRef="#ctx0" brushRef="#br0" timeOffset="41018.69">21000 10720 5414 0,'0'0'1028'0,"0"0"-375"0,0 0 343 16,0 0-895-16,0 0-101 0,0 0 0 15,0 0 0-15,-2 48 0 0,18-15 0 16,7 6 0-16,8 2 0 0,4 6 0 15,2 4 0-15,3 6 0 16,1 5 0-16,7 2 0 0,-1 5 0 16,1 0 0-16,1 3 0 0,5 0 0 15,-2 3 0-15,4-3 0 0,-1 0 0 16,3-6 0-16,0-4 0 16,-4-7 0-16,-7-10 0 0,-7-6 0 15,-13-9 0-15,-11-11 0 0,-6-6 0 16,-1-8 0-16,-9-5 0 15,0-4 0-15,-13-13 0 0,-9-15-1093 16,1 2-1180-16,-10-10-1661 0</inkml:trace>
  <inkml:trace contextRef="#ctx0" brushRef="#br0" timeOffset="41346.87">21043 10587 2913 0,'0'0'864'0,"0"0"-127"0,-29 43-101 0,21-30 220 0,2-1-328 16,2 3-51-16,2 7 235 16,-2 5-376-16,1 9-203 0,-1 6-133 15,-2 3 0-15,-2 1 0 0,6-4 0 16,0 1 0-16,2-7 0 0,0-5 0 16,4-5-301-16,0-7-399 0,0-10-1149 15,-2-6-696-15</inkml:trace>
  <inkml:trace contextRef="#ctx0" brushRef="#br0" timeOffset="41531.75">20987 10679 7583 0,'0'0'36'0,"0"0"537"16,0 0-573-16,0 0 0 15,0 0 0-15,60 1 0 0,-12 0 0 16,6-1 0-16,2 0 0 0,-7 2 0 15,3 2 0-15,-3 2 0 0,1 1 0 16,-13-1 0-16,-10 0-1726 16,-8 0-999-16</inkml:trace>
  <inkml:trace contextRef="#ctx0" brushRef="#br0" timeOffset="42502.99">22583 10196 4738 0,'0'0'576'0,"0"0"753"0,0 0-901 0,6 36 4 16,9 4 257-16,6 12-689 0,-3 13 0 0,3 7 0 16,-2-1 0-16,-3 7 0 15,-1 4 0-15,-3 5 0 0,0 6 0 16,-5 4 0-16,-1-1 0 0,-2-6 0 16,-4-8 0-16,6-11 0 15,-4-9 0-15,0-11 0 0,0-10 0 16,-2-11 0-16,0-12 0 0,0-9 0 15,-4-11 0-15,0-5-1629 16,-4-14-1037-16</inkml:trace>
  <inkml:trace contextRef="#ctx0" brushRef="#br0" timeOffset="42814.32">22490 10135 4846 0,'0'0'860'0,"0"0"-484"16,0 0 117-16,-8 41 59 0,-9-10-264 15,-3 6-48-15,-3-1 120 0,0-5-228 16,1-1-87-16,5-4-45 16,1-4 0-16,-1-1 0 0,5-7 0 15,5-7 0-15,5-5-321 0,4-3-1156 16,5-5-443-16,7-15-1378 0</inkml:trace>
  <inkml:trace contextRef="#ctx0" brushRef="#br0" timeOffset="42937.08">22585 10123 5298 0,'0'0'916'0,"38"23"-43"16,-7-8 232-16,2 0-1105 0,4-2 0 15,4 0 0-15,-4 0 0 0,7 0 0 16,-9 2 0-16,2 0 0 0,-10-1 0 16,-10-3-1461-16,-3-2-2365 0</inkml:trace>
  <inkml:trace contextRef="#ctx0" brushRef="#br0" timeOffset="43692.39">21103 12087 1728 0,'0'0'2385'0,"0"0"-1824"0,0 0 39 0,0 0 664 15,0 0-527-15,0 0-133 0,0 0-291 16,0 0-313-16,0 0 0 0,37 73 0 15,-30-12 0-15,-5 2 0 16,2-4 0-16,0-1 0 0,2 0 0 16,0-6 0-16,-1-2 0 0,1-6 0 15,-2-6 0-15,6-8 0 16,1-7 0-16,-1-11 0 0,0-11 0 16,1-8-789-16,-5-5-1424 0,-6-10-564 0</inkml:trace>
  <inkml:trace contextRef="#ctx0" brushRef="#br0" timeOffset="43948.84">21085 12089 5894 0,'0'0'1625'15,"0"0"-952"-15,0 0-673 0,0 0 0 16,0 0 0-16,24 50 0 0,5-19 0 15,7 7 0-15,-1 6 0 16,2 1 0-16,0 1 0 0,-2 1 0 16,-6 3 0-16,0 0 0 0,-6-3 0 15,-7 1 0-15,3-7 0 16,-5-4 0-16,-5-10 0 0,-3-9-1285 16,-2-7-476-16</inkml:trace>
  <inkml:trace contextRef="#ctx0" brushRef="#br0" timeOffset="44152.76">21453 12057 7403 0,'0'0'789'16,"0"0"-789"-16,0 0 0 0,0 0 0 16,-2 42 0-16,-1-8 0 0,3 11 0 15,5 0 0-15,5 1 0 0,0 3 0 16,1 1 0-16,-3 1 0 0,-2 0 0 15,-2-3 0-15,0-3 0 16,3-5 0-16,-1-8 0 0,-4-6-9 16,4-11-2268-16,-2-8-408 0</inkml:trace>
  <inkml:trace contextRef="#ctx0" brushRef="#br0" timeOffset="44535.55">21771 12440 5862 0,'0'0'1593'0,"0"0"-856"0,-25-35-737 16,15 29 0-16,-5 3 0 0,1 3 0 16,-5 4 0-16,7 8 0 0,-7 5 0 15,9 8 0-15,2 6 0 16,-1 4 0-16,9-1 0 0,7-2 0 16,7-2 0-16,7-7 0 0,6-3 0 15,6-5 0-15,2-9 0 0,0-6 0 16,-2-5 0-16,-6-7 0 15,-9-3 0-15,-5-4 0 0,-7-4 0 16,-6-1 0-16,-6-2 0 0,-4 0 0 16,-7 4 0-16,-4-1 0 0,1-1 0 15,-3-2 0-15,4 6-253 0,5-5-4033 0</inkml:trace>
  <inkml:trace contextRef="#ctx0" brushRef="#br0" timeOffset="44987.51">22093 12491 3197 0,'0'0'2765'0,"5"-41"-1592"0,-10 19-116 0,-1 7-1057 0,-4 3 0 16,0 7 0-16,-3 4 0 0,3 2 0 15,-3 10 0-15,1 7 0 16,2 5 0-16,-3 8 0 0,5 5 0 16,6-2 0-16,2 2 0 0,6-7 0 15,4-4 0-15,7-6 0 0,0-7 0 16,3-11 0-16,3-7 0 0,-2-14 0 15,-7 1-745-15,1-3-1984 0</inkml:trace>
  <inkml:trace contextRef="#ctx0" brushRef="#br0" timeOffset="45189.53">22131 12094 6843 0,'0'0'152'0,"0"0"760"16,-17 59-627-16,11-18-285 0,-4 6 0 15,1 2 0-15,5-1 0 16,-2 3 0-16,4 1 0 0,2-1 0 16,0 0 0-16,0-1 0 0,4-7 0 15,6-9 0-15,3-8 0 16,5-9 0-16,3-12-1033 0,-4-4-260 16,1-5-472-16</inkml:trace>
  <inkml:trace contextRef="#ctx0" brushRef="#br0" timeOffset="45452.73">22269 12580 6418 0,'0'0'1065'0,"0"0"-429"0,0 0-563 16,0 0-73-16,39-32 0 0,-18 15 0 15,0-2 0-15,-5-1 0 0,-1 4 0 16,-7-1 0-16,0-1 0 0,-8 3 0 16,0-2 0-16,-8 2 0 0,-6-1 0 15,-5 3 0-15,2 5 0 0,-3 6 0 16,-1 5 0-16,0 14 0 15,1 9 0-15,-3 10 0 0,4 5 0 16,9 3 0-16,8 0 0 0,6-4 0 16,13-7 0-16,9-7 0 0,10-7 0 15,7-9 0-15,11-8 0 16,8-5 0-16,-15-6-393 0,-1-4-2140 0</inkml:trace>
  <inkml:trace contextRef="#ctx0" brushRef="#br0" timeOffset="45907.82">22970 11993 7451 0,'0'0'724'0,"0"0"-707"0,0 0-17 0,0 0 0 0,-41 26 0 0,28 11 0 15,3 8 0-15,6 6 0 0,4 2 0 16,8 3 0-16,0 5 0 0,7-3 0 15,-5 0 0-15,0-4 0 16,1-4 0-16,-5-5 0 0,2-6 0 16,-2-7 0-16,1-7 0 0,-3-7-201 15,-2-10-2644-15,-2-8-789 0</inkml:trace>
  <inkml:trace contextRef="#ctx0" brushRef="#br0" timeOffset="46071.03">23133 12465 8192 0,'0'0'0'0,"0"0"0"0,0 33 0 16,-4-9 0-16,2 0 0 0,-2-2 0 15,4-2 0-15,0-1 0 0,4-2 0 16,0-4 0-16,-2-4 0 0,2-4-1750 16,-2-3-1019-16</inkml:trace>
  <inkml:trace contextRef="#ctx0" brushRef="#br0" timeOffset="46186.97">23199 11936 5906 0,'0'0'4'16,"0"0"-4"-16,0 0-164 16,0 0-724-16,0 0-953 0</inkml:trace>
  <inkml:trace contextRef="#ctx0" brushRef="#br0" timeOffset="46460.93">23257 12625 6222 0,'0'0'1377'15,"0"0"-784"-15,-8 39-593 0,8-39 0 16,4 0 0-16,0-3 0 0,2-13 0 16,5-11 0-16,3-7 0 0,1-4 0 15,-1 2 0-15,-1 9 0 0,-5 6 0 16,-2 9 0-16,-2 7 0 15,-4 4 0-15,4 1 0 0,-2 8 0 16,2 7 0-16,-1 8 0 0,-3 2 0 16,0 2 0-16,-3-2 0 0,3-2 0 15,3-1 0-15,1-2 0 16,6-3 0-16,0-5 0 0,5-3 0 16,3-5 0-16,-3-4-429 0,-1-3-1052 15,-1-4-744-15</inkml:trace>
  <inkml:trace contextRef="#ctx0" brushRef="#br0" timeOffset="46709.19">23532 12664 6555 0,'0'0'948'0,"0"0"-259"15,54-10-689-15,-29-9 0 0,2-4 0 16,-5-5 0-16,-1-3 0 0,-7-4 0 16,-1-1 0-16,-7-1 0 0,-6 4 0 15,-2 7 0-15,-4 9 0 0,-5 10 0 16,-3 6 0-16,-3 8 0 15,-5 13 0-15,-7 11 0 0,-2 8 0 16,0 5 0-16,4 2 0 0,8 1 0 16,9-3 0-16,10-3 0 0,16-6 0 15,15-11 0-15,7-5 0 16,13-11 0-16,7-8 0 0,2-7 0 16,2-7 0-16,2-8-773 0,-20 6-252 15,-3-8-219-15</inkml:trace>
  <inkml:trace contextRef="#ctx0" brushRef="#br0" timeOffset="46989.39">24127 12400 6655 0,'0'0'1164'0,"0"0"-791"16,0 0-373-16,-41-14 0 0,18 10 0 16,-4 4 0-16,1 0 0 0,-1 0 0 15,0 6 0-15,2 2 0 0,2 2 0 16,3 3 0-16,5 0 0 15,9 2 0-15,6 3 0 0,6 5 0 16,15 1 0-16,8 3 0 0,12 0 0 16,9 0 0-16,-1-1 0 0,11-1 0 15,-8 0 0-15,-4 2 0 16,-13-2 0-16,-6 0 0 0,-17 0 0 16,-12 0 0-16,-12 0 0 0,-17-2 0 15,-4-3 0-15,-11-6 0 0,-5-6 0 16,-3-7 0-16,-6-1 0 15,15-5 0-15,-5-1-1009 0</inkml:trace>
  <inkml:trace contextRef="#ctx0" brushRef="#br0" timeOffset="56578.6">11733 3688 2757 0,'0'0'1949'0,"0"0"-1165"0,0 0-176 0,0 0-440 0,0 0-80 16,0 0-56-16,0 0-32 0,0 0-12 15,0 0 8-15,4-1-12 0,-2 3 16 16,2 1 4-16,0-1 0 16,-1 0-8-16,1 0-100 0,2-1-416 15,-2-1-440-15,0 0-3814 0</inkml:trace>
  <inkml:trace contextRef="#ctx0" brushRef="#br0" timeOffset="57111.61">11750 3670 2269 0,'0'0'456'0,"0"0"-352"0,0 0 160 0,0 0-224 0,0 0-32 15,0 0 28-15,0 0 20 0,0 0-44 16,0 0 340-16,-11 4 64 0,11-4-3 16,4 0 367-16,-4 0-68 0,0 0-148 15,0 0 133-15,0 0-417 0,0 0-164 16,0 0-84-16,4 0-32 16,3 5 0-16,7 3-4 0,3-1 4 15,3 2-12-15,3 0-116 0,2 0-156 16,-4 1 4-16,-1 3-425 15,-3-1-139-15,-7-2-120 0,-4 0-1266 0</inkml:trace>
  <inkml:trace contextRef="#ctx0" brushRef="#br0" timeOffset="57378.61">12043 3916 3237 0,'0'0'996'0,"0"0"-591"15,0 0-153-15,0 0-172 0,0 0-76 16,21 39-8-16,-15-27-16 15,4 2-64-15,-1-2-140 0,-3-5-253 16,0-1 45-16,-6-5-44 0,6 5-937 0</inkml:trace>
  <inkml:trace contextRef="#ctx0" brushRef="#br0" timeOffset="57980.57">12070 3975 2657 0,'0'0'1016'0,"0"0"97"0,0 0-721 0,0 0-136 0,0 0-8 16,0 0-100-16,25 35-20 0,8-28-16 16,8 2-108-16,0 3-4 0,-3 7 0 15,-1 4-132-15,-2 3-228 0,-12-4-616 16,-7 2-705-16</inkml:trace>
  <inkml:trace contextRef="#ctx0" brushRef="#br0" timeOffset="58159.51">12653 4384 3849 0,'0'0'589'15,"0"0"-161"-15,0 0-40 16,0 0-308-16,37 9 260 0,-27-6-224 15,5 1-100-15,1-1-16 0,5 3 0 16,0 0-4-16,-1 0-4 0,7-2-36 16,0-1-136-16,4 0-48 0,4-3-532 15,-8 0-365-15,-4-3-816 0</inkml:trace>
  <inkml:trace contextRef="#ctx0" brushRef="#br0" timeOffset="58308.66">13072 4575 4526 0,'0'0'464'0,"0"0"-148"16,0 0 472-16,0 0-416 0,17 41-223 16,-3-27-149-16,3 0-56 15,0-2-157-15,3-7-519 0,-5-3-625 16,-3-3-1444-16</inkml:trace>
  <inkml:trace contextRef="#ctx0" brushRef="#br0" timeOffset="59034.52">13331 4588 3541 0,'0'0'416'0,"0"0"-344"0,0 0 12 15,0 0 28-15,0 0-84 0,52 12-12 16,-32-12-16-16,5-1-348 0,-6-4-400 16,-5 0-2057-16</inkml:trace>
  <inkml:trace contextRef="#ctx0" brushRef="#br0" timeOffset="59206.9">13670 4448 4630 0,'0'0'416'0,"0"0"24"15,0 0-364-15,0 0-52 0,0 0-24 16,54-31-264-16,-30 21-316 0,-5 2-781 16,-5 2 48-16</inkml:trace>
  <inkml:trace contextRef="#ctx0" brushRef="#br0" timeOffset="59346.24">13959 4367 2601 0,'0'0'0'0,"37"-22"-232"0,-20 10 216 16,0 2 16-16,-7 0 160 0,4 0 20 16,-3 2-116-16,-1 2 36 0,-4 1-64 15,0-1-20-15,5-2-16 0,3-1-132 16,-3 0-232-16,-1 0-1385 0</inkml:trace>
  <inkml:trace contextRef="#ctx0" brushRef="#br0" timeOffset="59484.67">14350 4134 3513 0,'0'0'156'0,"0"0"-40"0,0 0 176 16,0 0-72-16,0 0 81 0,0 0 47 16,0 0-328-16,0 0-12 0,45-39-8 15,-28 26-148-15,-3 1-333 16,3 2-1219-16</inkml:trace>
  <inkml:trace contextRef="#ctx0" brushRef="#br0" timeOffset="59766.09">14643 3999 3941 0,'0'0'481'16,"0"0"-349"-16,0 0 0 0,0 0-96 16,0 0-36-16,0 0-16 0,36-25-577 15,-24 17-23-15,5-2-508 0,1 1 91 16,5-1 373-16,-2 1 660 15,-1 1 152-15,7-2 40 0,-2 2 44 16,-2-3-48-16,6-1 68 0,-7 0-228 16,3-1-28-16,-2 0-264 0,-2 0 264 15,-5 1 192-15,5 3 160 0,-5 0 261 16,5 0-233-16,-2 0 56 0,3 0 176 16,-1 2-476-16,0 2-136 0,-5 1-16 15,-1 0-460-15,-5 1-24 16,0 0-100-16,-3 1 552 0,5 0 48 15,-2-1 552-15,-1-2-180 0,1 2-112 16,2-2 44-16,3 0-252 0,-3-1-52 16,-2 1-988-16,1-1-1425 0</inkml:trace>
  <inkml:trace contextRef="#ctx0" brushRef="#br0" timeOffset="60071.3">15514 3681 3809 0,'0'0'1305'0,"0"0"-945"16,0 0-360-16,43-47 0 0,-26 30-4 16,3 3-32-16,5 1-284 0,6 0-473 15,2 4 337-15,2 3 300 0,-6 1 120 16,2 2 32-16,-4 1 4 0,-2 0 8 16,-2 0-8-16,-3-3 0 15,1-1 20-15,4-5-20 0,2-2 12 16,0-1-12-16,4-1 0 0,0-1-28 15,0 4-20-15,-2-2 48 0,0 2 20 16,-3-1 208-16,-3 3 112 0,6 0 73 16,2-2 115-16,-4 4-360 0,0 0-96 15,-4-1-72-15,-3 2-376 16,1 3-437-16,-5 0-191 0,-1 0 292 16,-9 2-1493-16</inkml:trace>
  <inkml:trace contextRef="#ctx0" brushRef="#br0" timeOffset="65897.67">19307 3432 4878 0,'0'0'1216'0,"0"0"-383"0,0 0 75 0,0 0-551 0,0 0-357 16,0 0 0-16,0 0 0 16,-15 38 0-16,15-8 0 0,0 4 0 15,0 0 0-15,5-2 0 0,-3 3-89 16,-2 2-263-16,-2 2-484 15,-3 0 91-15,-1-3 25 0,2 1-613 16,0-10 441-16,-2-2 48 0</inkml:trace>
  <inkml:trace contextRef="#ctx0" brushRef="#br0" timeOffset="66173.42">19297 4308 5074 0,'0'0'732'0,"-9"49"-432"16,3-18 293-16,0-2-489 0,2 2-84 16,-2 1 4-16,-1 0-16 15,3-1 28-15,-2 0-32 0,2-2 4 16,0-1-16-16,4-1 8 0,0-3-80 16,0-2-32-16,0-1-301 0,0-1 45 15,0-1 72-15,0 3-260 16,0 2 248-16,0 1 76 0,0 1-9 15,4 0 213-15,-4-4 28 0,2 0 104 16,0-7 69-16,0-3 47 0,-2-5 204 16,0-2-320-16,4-5-104 0,-4-3-708 15,0-1-553-15,0-13-1720 0</inkml:trace>
  <inkml:trace contextRef="#ctx0" brushRef="#br0" timeOffset="66855.78">19402 3428 3581 0,'0'0'925'0,"0"0"-661"0,0 0 124 15,33-26-176-15,-8 10-212 0,2 1-4 16,0-3-296-16,-1 3 124 16,1-2 120-16,-2 2 52 0,6-2-4 15,-4 4 8-15,6-2 0 0,-8 4-164 16,2-1-657-16</inkml:trace>
  <inkml:trace contextRef="#ctx0" brushRef="#br0" timeOffset="67024.87">20223 3064 4466 0,'0'0'0'15,"0"0"-641"-15,41-29 229 0,-31 24 100 16,5-2 312-16,1 3 0 15,5-1 28-15,6 0 8 0,0 2-12 16,0-1-24-16,6 1 0 0,-9 0-352 16,1-1-1161-16</inkml:trace>
  <inkml:trace contextRef="#ctx0" brushRef="#br0" timeOffset="67176.52">20820 2841 1268 0,'33'-20'1525'15,"0"-2"-917"-15,0-1-96 0,-6 4-388 16,-4 1-80-16,-5 0-40 0,1 4 12 15,-2 1-16-15,-3 0 236 16,1 2-23-16,-1 3-77 0,-2 1-32 16,3 1-80-16,-3-1 24 0,3 0-40 15,5-1-8-15,3 0-56 0,2-1-561 16,-4 2-179-16,1-4-260 0</inkml:trace>
  <inkml:trace contextRef="#ctx0" brushRef="#br0" timeOffset="67256.12">21608 2473 1544 0,'0'0'0'0</inkml:trace>
  <inkml:trace contextRef="#ctx0" brushRef="#br0" timeOffset="67351.58">21804 2373 3361 0,'0'0'392'0,"58"-11"-336"0,-21 3-52 15,-8 2-8-15,-8 0-488 0,-3 0-1549 0</inkml:trace>
  <inkml:trace contextRef="#ctx0" brushRef="#br0" timeOffset="67458.84">22250 2164 4450 0,'0'0'516'0,"48"-44"100"16,-19 24-208-16,0 1-268 0,-2 1-140 16,-2 6-172-16,-5 1-724 0</inkml:trace>
  <inkml:trace contextRef="#ctx0" brushRef="#br0" timeOffset="67991.12">22488 2131 4750 0,'0'0'1032'0,"0"0"-520"0,0 0-155 0,0 0-165 16,-2 33-184-16,8-4-8 0,5 5 0 16,1-1 0-16,0 5 0 0,1 5-12 15,-9 5-112-15,-4 7-297 16,-4-14-991-16,-6 4-289 0</inkml:trace>
  <inkml:trace contextRef="#ctx0" brushRef="#br0" timeOffset="68238.58">22323 3205 808 0,'0'0'2189'0,"-19"43"-1433"15,11-22-51-15,4-7 219 0,4 1-528 16,-4 0-92-16,4 0 60 15,4 3-227-15,0 0-33 0,2 0 52 16,-2-1-140-16,5 1 0 0,-3 1-16 16,-2 0-248-16,0-2-117 0,-2-1-203 15,-2 0 168-15,0 0 156 0,0 1 120 16,0 2 124-16,0 2 12 0,0 1 344 16,0 0-84-16,0-1-4 0,6 0 80 15,-4-1-276-15,5-2-72 16,1-2-28-16,-2-5-380 0,0-4-500 15,-2-4-3614-15</inkml:trace>
  <inkml:trace contextRef="#ctx0" brushRef="#br0" timeOffset="68719.47">19472 4811 3129 0,'0'0'1188'0,"0"0"-623"0,0 0 183 0,0 0-388 0,0 0-100 0,0 0-20 16,40-37-139-16,-9 18-9 0,6 0-44 16,2 5-48-16,7 0 0 0,7-3-237 15,13-3-355-15,3-6-160 16,-11 5-1157-16,-1-4-936 0</inkml:trace>
  <inkml:trace contextRef="#ctx0" brushRef="#br0" timeOffset="69029.53">20890 4185 3613 0,'0'0'508'0,"46"-37"-23"0,-26 17-433 15,-3 6-16-15,0-2-8 0,1 0-28 16,5 0-84-16,0 0-961 15,3-3 89-15,6 1-129 0,3-1 233 16,2-1 852-16,8-1 240 0,-5 0 288 16,5-1-76-16,-2 3-39 0,5-2 251 15,-2 2-388-15,-3 1-24 0,0 2-112 16,-5 2-136-16,-7 0 8 0,0 2-12 16,-3 0-292-16,3 1 28 0,-2-1-168 15,7 0 212-15,-3 0 220 16,2-3 328-16,-2-3 228 0,10-2 12 15,3-6 369-15,1 1-329 0,7-1-80 16,-8 2 109-16,-5 2-621 0,-12 7-16 16,-6-1-2974-16</inkml:trace>
  <inkml:trace contextRef="#ctx0" brushRef="#br0" timeOffset="71221.53">27129 2380 3161 0,'0'0'3229'0,"0"0"-2736"0,0 0-197 0,0 0 320 15,0 0-460-15,0 0-60 0,0 0-40 16,0 0-56-16,0 0-12 0,-17-20-16 16,36 24-32-16,8 6-24 0,2 1-348 15,2 3 12-15,0 0 4 0,-2 4-673 16,-7-6 65-16,-1 2-265 0</inkml:trace>
  <inkml:trace contextRef="#ctx0" brushRef="#br0" timeOffset="71407.86">27544 2661 4337 0,'0'0'601'0,"0"0"-85"0,0 0-388 16,0 0-48-16,0 0 20 0,0 0-88 15,0 0 12-15,40 14-24 16,-28-8-140-16,3 1-352 0,-5 0-701 16,-4-3-307-16,0-1-413 0</inkml:trace>
  <inkml:trace contextRef="#ctx0" brushRef="#br0" timeOffset="71577.57">27826 2795 3613 0,'0'0'769'0,"0"0"-289"15,14 47 56-15,-10-30-460 0,0-2 8 16,5-2 88-16,-1-1-140 0,4-4-12 16,3 0-4-16,1-3-8 0,3 0-16 15,-3 1-28-15,1 0-156 0,1 1-176 16,-1 3-497-16,-5-2 61 16,-1-1-40-16</inkml:trace>
  <inkml:trace contextRef="#ctx0" brushRef="#br0" timeOffset="71721.6">28117 3077 3617 0,'0'0'340'0,"0"0"-44"0,45 7 73 16,-26-6-181-16,-2 1 128 0,1 2 168 15,-1 1-388-15,1 1-68 0,1 2 12 16,2 3-32-16,1 1 12 0,-1 3 8 16,0-1-20-16,-3-1 40 0,-3 1 392 15,-7-3-300-15,-2-1-140 16,-4-4-56-16,-2-3-648 0,-4-3-977 0</inkml:trace>
  <inkml:trace contextRef="#ctx0" brushRef="#br0" timeOffset="72220.89">28421 3246 3685 0,'0'0'2525'0,"-8"34"-2140"0,-1-9-309 0,1 2-40 0,2 3 36 0,0 2-44 16,-1-2-28-16,3 0-12 0,4-3-108 15,0 1-157-15,0 1-15 0,4-3-624 16,-2-5-173-16,1-1-391 0</inkml:trace>
  <inkml:trace contextRef="#ctx0" brushRef="#br0" timeOffset="72427.1">28439 4131 6382 0,'-31'47'657'0,"2"-2"-77"0,-2 2-172 16,11-9-243-16,3-5-165 15,7-5 0-15,4-6 0 0,4-3 0 16,2-1 0-16,6-4 0 0,2 0-157 16,2-4-171-16,5 0-168 0,-3-2-765 15,-1-3 17-15,-3-1-189 0</inkml:trace>
  <inkml:trace contextRef="#ctx0" brushRef="#br0" timeOffset="72536.85">28313 4728 6823 0,'0'0'684'15,"-27"48"-424"-15,23-36-52 0,2-8-208 16,0-3-12-16,0-2-192 0,2-5-260 16,0-16-1893-16</inkml:trace>
  <inkml:trace contextRef="#ctx0" brushRef="#br0" timeOffset="73060.12">27236 2539 5710 0,'0'0'376'0,"-10"60"-312"0,8-23-12 0,0-2-40 0,2 2-4 15,0 3-4-15,0 3-4 0,-2 2-108 16,-4 5-896-16,2 1 243 0,-1 0-191 16,1-1-325-16,4-3 737 0,-2-2 512 15,2-6 28-15,0-10 144 0,2-6-144 16</inkml:trace>
  <inkml:trace contextRef="#ctx0" brushRef="#br0" timeOffset="73231.55">27189 3616 6322 0,'0'0'813'0,"-15"39"-333"16,5-19-180-16,0 0-32 0,-1-1-259 15,1-1-9-15,2-2 0 0,2-3 0 16,1-4 0-16,3-2 0 0,2-3-49 16,0-1-407-16,2-1-44 0,3-2-577 15,3-7 29-15,0-2-77 0,2-6-1880 16</inkml:trace>
  <inkml:trace contextRef="#ctx0" brushRef="#br0" timeOffset="73354.71">27106 3859 6691 0,'0'0'1416'0,"0"0"-1331"16,0 0-85-16,0 0 0 0,0 0 0 15,-31 34-361-15,29-29-1188 0,2 1-564 0</inkml:trace>
  <inkml:trace contextRef="#ctx0" brushRef="#br0" timeOffset="73819.72">27222 3920 2793 0,'0'0'2393'0,"0"0"-1837"0,0 0-232 0,0 0-80 16,0 0-180-16,0 0 20 15,4 44 273-15,4-15-117 0,5 1-68 16,9-3-12-16,5-7-152 0,6-2-4 16,7-3 16-16,1-3-20 0,0 0 0 15,3 3-368-15,-5 2-76 16,-4 3-109-16,-4 3-791 0,-8-4 227 16,-7 1-19-16</inkml:trace>
  <inkml:trace contextRef="#ctx0" brushRef="#br0" timeOffset="73986.8">27842 4555 2185 0,'0'0'1448'0,"0"0"-952"0,0 0-264 15,0 0-175-15,41 28 47 0,-20-23 212 16,0-2-164-16,-3-1-56 0,1 2-68 16,0 0-28-16,-3 3-72 0,1 3-252 15,-3 1 16-15,-4 1 63 0,1 0-243 16,-5 1-216-16,2-1-121 15,0 0-451-15,-1-4 808 0</inkml:trace>
  <inkml:trace contextRef="#ctx0" brushRef="#br0" timeOffset="75570.75">19892 13712 3169 0,'0'0'2097'0,"0"0"-949"0,0 0-519 0,0 0 39 0,0 0-187 16,0 0-481-16,0 0 0 0,8 39 0 16,0 7 0-16,3 10 0 0,-1 5 0 15,0 0 0-15,5 5 0 16,-5 2 0-16,1 2 0 0,-5-3 0 15,-6-3 0-15,0-6 0 16,0-9 0-16,0-12 0 0,0-12 0 16,-2-12 0-16,2-10 0 0,0-5 0 15,0-15 0-15,2-19 0 0,10-13 0 16,-1-9 0-16,3-5 0 0,0 3 0 16,1-4 0-16,-1-2 0 0,1 4 0 15,3 7 0-15,3 13 0 0,-2 11 0 16,-1 13 0-16,-5 12 0 15,3 6 0-15,-1 16 0 0,-5 10 0 16,-4 9 0-16,5 8 0 0,-5 6 0 16,-2 3 0-16,2 2 0 0,0 2 0 15,5-5 0-15,7-5 0 0,7-6 0 16,8-8 0-16,-2-11 0 0,2-10-3286 16</inkml:trace>
  <inkml:trace contextRef="#ctx0" brushRef="#br0" timeOffset="75972.74">20704 14276 6831 0,'0'0'936'0,"0"0"-511"0,0 0-425 0,27 44 0 16,-8-6 0-16,1 6 0 0,3 1 0 15,0-5 0-15,2-2 0 0,4-4 0 16,2-4 0-16,0-6 0 0,0-5 0 16,-7-7 0-16,-1-4 0 0,-6-6-113 15,-3-4-991-15,-8-3-1646 16,1-8-551-16</inkml:trace>
  <inkml:trace contextRef="#ctx0" brushRef="#br0" timeOffset="76113.64">21025 14314 5226 0,'0'0'1116'0,"-46"62"-275"0,3-11 168 16,-5 8-1009-16,-8 3 0 15,9-3 0-15,10-12 0 0,10-10 0 16,16-12 0-16,5-11-117 0,6-8-1263 0</inkml:trace>
  <inkml:trace contextRef="#ctx0" brushRef="#br0" timeOffset="76548.39">21374 14561 5814 0,'0'0'372'16,"0"0"305"-16,0 0 147 0,0 0-448 15,0 0-247-15,35 40-129 16,-12-9 0-16,-2 6 0 0,-1 0 0 15,1-1 0-15,-7 2 0 0,-3 1 0 16,-9 4 0-16,-6 2 0 0,-11 1 0 16,-8-1 0-16,-5 0 0 0,1-7 0 15,4-11 0-15,6-12 0 0,7-19-1321 16,4-6-556-16,6-18-2209 0</inkml:trace>
  <inkml:trace contextRef="#ctx0" brushRef="#br0" timeOffset="77022.33">22046 13937 5778 0,'0'0'688'0,"-10"45"101"15,10-13-201-15,0 3-239 0,0 5-349 16,4 1 0-16,-4-1 0 0,2 2 0 16,0-1 0-16,-2-3 0 15,0-3 0-15,0-6 0 0,0-5 0 16,0-9 0-16,0-7 0 0,0-5 0 15,0-3 0-15,0-8 0 0,0-12 0 16,6-18 0-16,4-8 0 16,5-7 0-16,3-1 0 0,3 0 0 15,0-1 0-15,6 4 0 0,-3 8 0 16,-1 12 0-16,-6 16 0 0,-5 8 0 16,-10 7 0-16,4 7 0 0,-2 12 0 15,1 14 0-15,-3 10 0 16,0 5 0-16,-2 3 0 0,0-3 0 15,2 2 0-15,0-2 0 0,4-5 0 16,2-5 0-16,3-7 0 0,-1-9 0 16,9-7 0-16,-9-7-633 0,0-7-2997 0</inkml:trace>
  <inkml:trace contextRef="#ctx0" brushRef="#br0" timeOffset="77488">22525 14190 6707 0,'0'0'1485'0,"0"0"-1485"0,0 0 0 15,-43 42 0-15,33-10 0 16,-3 4 0-16,9-2 0 0,4 0 0 16,4-6 0-16,13-6 0 0,10-5 0 15,4-7 0-15,4-7 0 16,-4-3 0-16,-6-7 0 0,-5-7 0 15,-5-4 0-15,-9-1 0 0,0 0 0 16,-6-2 0-16,0-2 0 0,-2 2 0 16,-2 2 0-16,2 7 0 0,2 5 0 15,0 3 0-15,0 4 0 0,0 4 0 16,2 7 0-16,-2 10 0 0,8 9 0 16,-2 8 0-16,-1 3 0 15,-3 4 0-15,2 5 0 0,-2 3 0 16,0 2 0-16,-2 1 0 0,-8 0 0 15,-3 2 0-15,-3 3 0 0,-11-2 0 16,-8 0 0-16,-4 0 0 16,-7-5 0-16,-3-8 0 0,-1-8 0 15,-3-13 0-15,9-12 0 0,1-10 0 16,10-11 0-16,8-15 0 0,9-13 0 16,7-14 0-16,7-9 0 0,0-3-13 15,15 1-631-15,1 5-725 16,3 18-15-16,0 6-741 0</inkml:trace>
  <inkml:trace contextRef="#ctx0" brushRef="#br0" timeOffset="78060.91">23079 14686 5398 0,'0'0'1048'0,"54"-2"-219"0,-19 12-141 0,-2 5-459 0,0 6-229 15,-4 7 0-15,-6 6 0 16,-8 3 0-16,-9 4 0 0,-8 4 0 15,-17 4 0-15,-8 2 0 0,-12-1 0 16,-4-2 0-16,-1-3 0 0,5-10 0 16,6-12 0-16,10-12 0 0,11-16 0 15,8-14-393-15,4-1-1180 0,6-8-3657 16</inkml:trace>
  <inkml:trace contextRef="#ctx0" brushRef="#br0" timeOffset="78525.61">23555 14255 6627 0,'0'0'408'0,"0"0"436"15,0 0-531-15,0 0-313 0,12 50 0 16,-12-16 0-16,0 7 0 0,-8 2 0 16,4-5 0-16,-2 0 0 0,2-7 0 15,1-5 0-15,1-8 0 16,0-9 0-16,2-3 0 0,0-6 0 15,0-2 0-15,4-16 0 0,7-16 0 16,3-14 0-16,1-5 0 16,-1-3 0-16,-1 5 0 0,1 0 0 15,1 4 0-15,-3 9 0 0,0 12 0 16,-3 13 0-16,-5 8 0 0,-2 5 0 16,4 8 0-16,-4 16 0 0,6 8 0 15,-6 9 0-15,5 8 0 0,-7-1 0 16,0 4 0-16,0-2 0 15,2-3 0-15,2-6 0 0,6-5 0 16,7-8 0-16,5-5 0 0,3-9-1658 16,-4-3-651-16</inkml:trace>
  <inkml:trace contextRef="#ctx0" brushRef="#br0" timeOffset="78909.55">23927 14441 5898 0,'0'0'1333'0,"0"0"-829"0,0 0-47 0,58-14-457 0,-19 2 0 16,0 0 0-16,-4 5 0 15,-10 3 0-15,-6 4 0 0,-5 0 0 16,-3 3 0-16,-5 0 0 0,-2 5 0 16,0 5 0-16,-4 7 0 0,-2 6 0 15,-10 2 0-15,-9 4 0 0,-2 1 0 16,-4 3 0-16,-2-3 0 0,7-1 0 16,5-2 0-16,5-4 0 0,10 0 0 15,2-2 0-15,2-3 0 0,14-2 0 16,3-4 0-16,8-3 0 15,10-5 0-15,2-4 0 0,7-3 0 16,1-7 0-16,1-3 0 0,-5-3 0 16,-3 0 0-16,-12-5 0 0,-5 2 0 15,-8 2-1129-15,-11-2-2017 0</inkml:trace>
  <inkml:trace contextRef="#ctx0" brushRef="#br0" timeOffset="79064.02">23919 14601 7331 0,'0'0'716'0,"43"21"-571"0,7-12-145 15,12-7 0-15,6-2 0 0,10-7 0 16,-3-4 0-16,-5-1 0 0,-6-2 0 16,-20 2-1529-16,-7-1-841 0</inkml:trace>
  <inkml:trace contextRef="#ctx0" brushRef="#br0" timeOffset="79578.52">19675 13372 3153 0,'0'0'1693'0,"0"0"-213"0,0 0-719 0,0 0-125 0,-50 29-167 0,7 8-469 16,-5 11 0-16,-10 12 0 16,7 8 0-16,-7 11 0 0,4 15 0 15,7 10 0-15,5 5 0 0,19 3 0 16,13 3 0-16,12 2 0 0,19 0 0 16,10-2 0-16,12-8 0 0,19-15 0 15,-8-26-425-15,8-13-1768 0</inkml:trace>
  <inkml:trace contextRef="#ctx0" brushRef="#br0" timeOffset="80298.99">24952 13534 4141 0,'0'0'1765'16,"0"0"-1076"-16,0 0 211 0,0 0-556 0,0 0-216 0,0 0-56 15,54 57 81-15,-11 5-153 0,13 17 0 16,6 15 0-16,-2 1 0 15,-2 4 0-15,-8 0 0 0,-13-2 0 16,-19-5 0-16,-13 1 0 0,-16-7 0 16,-11-4 0-16,-7-11 0 0,-7-7 0 15,-3-10 0-15,-2-5 0 16,-5-7 0-16,3-5 0 0,-3-4 0 16,7-4 0-16,0-4 0 0,2-3 0 15,6-6 0-15,10-5 0 16,4-4 0-16,15-5 0 0,2-2 0 15,11-1 0-15,7-6 0 0,7 0 0 16,2-4 0-16,-4 3 0 0,-7-1-77 16,-3 3-119-16,-7 1-36 0,-2 1-1041 15,-4 3-743-15,-2-2-1922 0</inkml:trace>
  <inkml:trace contextRef="#ctx0" brushRef="#br0" timeOffset="81365.25">17932 15612 5670 0,'0'0'864'0,"0"0"-403"0,0 0 331 16,0 0-576-16,0 0-76 0,-2 75-91 16,4-19-49-16,7 9 0 0,-1 6 0 15,2 0 0-15,5 6 0 0,1 7 0 16,1 5 0-16,-7-2 0 0,-2-5 0 16,-2-6 0-16,-6-9 0 15,0-15-237-15,0-12-747 0,0-16-277 16,0-14-3405-16</inkml:trace>
  <inkml:trace contextRef="#ctx0" brushRef="#br0" timeOffset="81555.64">18242 15507 6498 0,'0'0'597'0,"0"0"-541"0,7 62 784 15,-3-18-639-15,4 9-201 0,0 1 0 16,3 5 0-16,-1 2 0 0,0 1 0 16,1 2 0-16,-1 1 0 0,0-1 0 15,-4-3 0-15,3-4 0 0,-7-6 0 16,-2-6-73-16,0-9-987 0,0-11-1646 16</inkml:trace>
  <inkml:trace contextRef="#ctx0" brushRef="#br0" timeOffset="81782.88">17633 16197 7063 0,'0'0'472'16,"41"-22"-396"-16,2-3 505 0,15-4-581 15,19-4 0-15,3-2 0 16,5 2 0-16,-2 3 0 0,1 3 0 15,-5 5 0-15,-11 4 0 0,-10 7 0 16,-12 5 0-16,-17 6 0 0,-9 0-737 16,-9 3-732-16,-7 1-324 0</inkml:trace>
  <inkml:trace contextRef="#ctx0" brushRef="#br0" timeOffset="81954.55">17759 16411 6659 0,'58'0'544'16,"14"-6"184"-16,19-6-467 0,-2-4-261 15,10-5 0-15,-4 2 0 0,-2-2 0 16,-4 3 0-16,-8 3 0 0,-3 2 0 16,-14 1-133-16,-16 5-2768 15,-17-3-1765-15</inkml:trace>
  <inkml:trace contextRef="#ctx0" brushRef="#br0" timeOffset="82558.8">19299 16236 4285 0,'0'0'1289'0,"0"0"-401"0,0-45 429 0,-11 30-904 0,-1-2-413 16,-3 0 0-16,-5-2 0 0,-1 1 0 15,-6 5 0-15,0 7 0 0,0 6 0 16,1 11 0-16,-1 7 0 16,6 10 0-16,0 4 0 0,5 3 0 15,6 4 0-15,5 0 0 0,5-1 0 16,13-3 0-16,12-6 0 0,8-7 0 16,8-9 0-16,7-9 0 0,7-6 0 15,3-12 0-15,-4-6 0 16,-2-4 0-16,-11-4 0 0,-12 2 0 15,-10 2 0-15,-13 2 0 0,-6-2 0 16,-11 2 0-16,-1-3 0 0,-7 0 0 16,3-2 0-16,-5-1 0 0,7-1 0 15,1-1 0-15,-1 3 0 0,4-1-1221 16,3 8-108-16,-3 0-284 0</inkml:trace>
  <inkml:trace contextRef="#ctx0" brushRef="#br0" timeOffset="82896.42">19803 15527 1988 0,'0'0'2053'0,"19"-55"-520"0,-17 27-552 16,-9 7-213-16,-13 2 101 0,-5 1-869 16,-6 1 0-16,-6 3 0 0,-2 3 0 15,1 0 0-15,3 1 0 16,4-1 0-16,4 4 0 0,11 4 0 15,5 0 0-15,3 3 0 0,2 0 0 16,-4 5 0-16,1 8 0 0,-3 10 0 16,2 6 0-16,3 6 0 0,3 1 0 15,4 1 0-15,4 5 0 0,11 3 0 16,1 4 0-16,11 5 0 0,4 1 0 16,4 0 0-16,-1 1 0 0,-1-1 0 15,-9 1 0-15,1-4 0 16,-12-3 0-16,-3-3 0 0,-10-4 0 15,-2-6 0-15,-6-4 0 0,-7-7-657 16,-1-10-816-16,-1-7-292 16,3-8-1256-16</inkml:trace>
  <inkml:trace contextRef="#ctx0" brushRef="#br0" timeOffset="83006.32">19483 16025 6747 0,'0'0'712'0,"0"0"21"16,37-13-733-16,-6 9 0 0,0 2 0 15,6 1 0-15,-6 1 0 0,4 0 0 16,-2 0 0-16,-6 0 0 0,-6 0-2070 0</inkml:trace>
  <inkml:trace contextRef="#ctx0" brushRef="#br0" timeOffset="83668.92">20345 15900 3901 0,'0'0'1965'0,"0"0"-804"0,0 0-681 16,-21 36-116-16,13-3-43 0,-1 6-321 16,7 1 0-16,-2-3 0 15,2-2 0-15,-2-1 0 0,4-4 0 16,-4-3 0-16,4-4 0 0,0-7 0 15,6-8 0-15,-2-4 0 0,-4-4 0 16,11-6 0-16,-1-12 0 0,4-11 0 16,-1-8 0-16,-3-5 0 0,0 0 0 15,-3 2 0-15,3 0 0 0,0 4 0 16,-1 8 0-16,-1 8 0 0,-4 11 0 16,0 7 0-16,0 4 0 0,4 11 0 15,3 13 0-15,-1 9 0 16,0 7 0-16,-5 3 0 0,-1-3 0 15,2-2 0-15,0-4 0 0,7-3 0 16,-1-6 0-16,5-3 0 16,-1-6 0-16,-1-8-2334 0,-3-7-1027 0</inkml:trace>
  <inkml:trace contextRef="#ctx0" brushRef="#br0" timeOffset="83978.83">20822 16021 6146 0,'0'0'525'0,"-16"-41"583"16,5 23-695-16,1 5-413 0,-5 2 0 15,-1 3 0-15,-1 4 0 0,1 4 0 16,-1 5 0-16,1 9 0 0,-3 8 0 16,5 8 0-16,-3 8 0 0,5 7 0 15,3 5 0-15,7 1 0 16,7-1 0-16,7-6 0 0,11-10 0 15,1-8 0-15,14-9 0 0,-1-9 0 16,0-8 0-16,-2-10 0 16,-4-7 0-16,-8-8 0 0,-9-3 0 15,-7-4 0-15,-7-1 0 0,-4 1 0 16,-9-1 0-16,-8 1 0 0,1 2 0 16,-1 1 0-16,3 10 0 0,3 7 0 15,7 6-225-15,6 5-1660 16,2 1 425-16,6-1-113 0</inkml:trace>
  <inkml:trace contextRef="#ctx0" brushRef="#br0" timeOffset="84258.86">21128 16007 3397 0,'0'0'1325'0,"0"0"-857"16,19-48 584-16,-15 32-451 0,-4 2-177 15,0 3 456-15,-8 2-835 0,-7 2-45 16,-4 5 0-16,-1 2 0 16,-3 8 0-16,-2 7 0 0,-2 5 0 15,3 6 0-15,-1 6 0 0,2 1 0 16,9 0 0-16,5 1 0 0,7-2 0 16,6-3 0-16,15 0 0 15,0-7 0-15,9-5 0 0,1-9 0 16,2-8 0-16,0-5 0 0,-4-10 0 15,-4-7 0-15,-4-8 0 0,-5 5-2406 16,-4-7-1236-16</inkml:trace>
  <inkml:trace contextRef="#ctx0" brushRef="#br0" timeOffset="84444.87">21215 15524 7287 0,'0'0'836'16,"0"0"-767"-16,-15 53-69 0,9-12 0 15,0 9 0-15,0-2 0 0,-2 2 0 16,3 0 0-16,-1 2 0 16,4 0 0-16,0 0 0 0,0-3 0 15,2-3 0-15,4-7 0 0,4-7 0 16,7-8 0-16,1-11-193 0,1-8-1183 16,-3-5-497-16</inkml:trace>
  <inkml:trace contextRef="#ctx0" brushRef="#br0" timeOffset="84721.77">21364 16136 5974 0,'0'0'1097'0,"0"0"-373"16,0 0-327-16,0 0-397 0,41-32 0 16,-20 10 0-16,-1-2 0 0,-5 1 0 15,-5 3 0-15,-4 0 0 16,-4 0 0-16,-2 2 0 0,-2 1 0 15,-6 2 0-15,-2 3 0 0,-3 5 0 16,-1 7 0-16,-3 3 0 16,3 10 0-16,-3 10 0 0,-1 8 0 15,-1 8 0-15,3 5 0 0,3 2 0 16,5-1 0-16,8-3 0 0,10-4 0 16,11-7 0-16,10-6 0 15,10-7 0-15,9-8 0 0,8-9 0 16,4-7 0-16,-17-4 0 0,1-8-2142 0</inkml:trace>
  <inkml:trace contextRef="#ctx0" brushRef="#br0" timeOffset="85467.78">22172 16138 5214 0,'0'0'828'0,"0"0"-147"0,0 0 435 0,0 0-763 0,0 0-353 15,0 0 0-15,0 0 0 0,0 59 0 16,6-11 0-16,4 12 0 16,3 3 0-16,-1-1 0 0,-1 3 0 15,-1 2 0-15,-4-2 0 0,0-2 0 16,-4-6 0-16,-2-10 0 0,2-10 0 16,-2-14 0-16,5-12 0 15,-3-5-1654-15,0-12-843 0</inkml:trace>
  <inkml:trace contextRef="#ctx0" brushRef="#br0" timeOffset="85781.22">22108 16063 4706 0,'0'0'1028'15,"0"0"-203"-15,0 0-285 0,39-48-104 16,-14 19 148-16,8-2-511 16,2 4-73-16,0 5 0 0,9 3 0 15,-1 3 0-15,3 5 0 0,-5 6 0 16,-10 5 0-16,-8 7 0 0,-9 7 0 16,-8 4 0-16,-6 4 0 15,-2 3 0-15,-10 3 0 0,-5 1 0 16,-5 3 0-16,-7 1 0 0,-6 2 0 15,-5-3 0-15,-1-1 0 0,0-5 0 16,3-3 0-16,7-5 0 0,9-8 0 16,9-3-29-16,5-5-595 0,8-2-613 15,0 0-3-15,4-6-301 0</inkml:trace>
  <inkml:trace contextRef="#ctx0" brushRef="#br0" timeOffset="86005.61">22711 15411 6763 0,'0'0'544'0,"0"0"341"0,-10 64-885 16,2-19 0-16,-2 8 0 0,1 3 0 16,-1 3 0-16,4 3 0 0,-3 2 0 15,3 0 0-15,2 0 0 16,0-3 0-16,-2-2 0 0,6-6 0 15,4-7 0-15,4-9 0 0,9-9 0 16,1-9 0-16,-3-10-1213 0,1-8-2077 0</inkml:trace>
  <inkml:trace contextRef="#ctx0" brushRef="#br0" timeOffset="86384.17">22943 15986 6258 0,'0'0'593'0,"-39"-50"7"16,20 31 141-16,5 9-741 16,1 7 0-16,1 5 0 0,-1 8 0 15,-3 10 0-15,1 7 0 0,-1 10 0 16,1 4 0-16,3 4 0 0,4-1 0 16,8-6 0-16,4-6 0 15,14-8 0-15,5-11 0 0,8-10 0 16,2-5 0-16,2-12 0 0,-4-9 0 15,-4-3 0-15,-6-4 0 0,-9 0 0 16,-1 1 0-16,-7 1-149 0,-2 4 145 16,0 3-16-16,-2 8 20 0,0 6 160 15,0 5-147-15,0 3-13 0,0 9 0 16,2 13 0-16,2 6 0 0,0 7 0 16,0 0 0-16,1-6 0 0,-1-1 0 15,0-3 0-15,2-6 0 16,0-6 0-16,0-4 0 0,-1-5 0 15,3-3-689-15,0-3-239 0,0-2-121 16,5-10-1308-16</inkml:trace>
  <inkml:trace contextRef="#ctx0" brushRef="#br0" timeOffset="86692.69">23189 16030 6298 0,'0'0'777'0,"0"0"-201"0,0 0-35 16,0 0-541-16,-10 47 0 0,5-16 0 15,3 1 0-15,-4-1 0 0,4-4 0 16,-2-1 0-16,0-4 0 0,2-6 0 16,2-6 0-16,0-6 0 0,0-4 0 15,0-5 0-15,8-11 0 0,2-12 0 16,3-7 0-16,1-4 0 0,1 2 0 16,-3 5 0-16,1 2 0 0,1 7 0 15,-4 5 0-15,-1 9 0 16,-3 5 0-16,-4 4 0 0,4 4 0 15,-2 10 0-15,5 11 0 0,-5 5 0 16,0 5 0-16,0-3 0 16,-2-4 0-16,2-3 0 0,0-5 0 15,2-1 0-15,1-6 0 0,-1-3-201 16,-2-4-1268-16,0-2-2800 0</inkml:trace>
  <inkml:trace contextRef="#ctx0" brushRef="#br0" timeOffset="86877.13">23491 16162 6102 0,'0'0'1177'0,"31"-39"-264"16,-21 20-913-16,-8 1 0 0,-2-1 0 15,-2 0 0-15,-8-2 0 0,-1 1 0 16,1 2 0-16,0 4 0 0,6 5 0 16,-3 8 0-16,-5 9 0 0,-2 14 0 15,-3 12 0-15,3 11 0 16,3 7 0-16,7-1 0 0,4 1 0 15,12-8 0-15,7-9-217 0,8-9-707 16,-2-13-1297-16,0-6-12 0</inkml:trace>
  <inkml:trace contextRef="#ctx0" brushRef="#br0" timeOffset="87205.6">23753 16055 6667 0,'0'0'1220'0,"0"0"-915"0,-43-16-305 16,28 11 0-16,-1-2 0 0,-1 2 0 16,-1 3 0-16,1 2 0 0,1 2 0 15,5 5 0-15,3 2 0 0,6 1 0 16,4 1 0-16,6 3 0 0,9 1 0 16,10 1 0-16,4-2 0 0,2 2 0 15,0-1 0-15,0-1 0 16,-6 0 0-16,-7-1 0 0,-1 0 0 15,-9 0 0-15,-5 1 0 0,-7 1 0 16,-7-1 0-16,-7 3 0 16,-7-2 0-16,-8 0 0 0,-6-1 0 15,-5-3 0-15,5-5 0 0,2-6 0 16,6-4 0-16,4-13 0 0,9 1-805 16,3-6-1032-16</inkml:trace>
  <inkml:trace contextRef="#ctx0" brushRef="#br0" timeOffset="87744.8">24305 16045 4301 0,'0'0'1877'0,"0"0"-1188"0,0 0-273 0,0 0 92 0,-2 41-248 16,-2-5-119-16,-2 7-141 0,0 3 0 16,1-3 0-16,1-5 0 15,2-5 0-15,2-8 0 0,0-8 0 16,0-6 0-16,0-8 0 0,2-2-1021 15,0-7-1372-15</inkml:trace>
  <inkml:trace contextRef="#ctx0" brushRef="#br0" timeOffset="87887">24398 15627 8067 0,'0'0'125'0,"0"0"-125"16,0 0 0-16,0 0 0 0,0 0 0 15,0 0 0-15,0 0-405 0,33 18-779 16,-22 3-3038-16</inkml:trace>
  <inkml:trace contextRef="#ctx0" brushRef="#br0" timeOffset="88105.04">24394 16363 6719 0,'0'0'1148'16,"0"0"-823"-16,0 0-325 0,39 3 0 15,-20-25 0-15,6-9 0 0,-2-5 0 16,-3-3 0-16,3 2 0 0,-7 5 0 16,1 8 0-16,-5 9 0 0,-5 7 0 15,-3 6 0-15,2 4 0 0,-2 12 0 16,2 12 0-16,-2 9 0 0,3 3 0 16,-1-2 0-16,2-9 0 0,4-5 0 15,5-8 0-15,2-11 0 16,-5-3-517-16,-2-10-4057 0</inkml:trace>
  <inkml:trace contextRef="#ctx0" brushRef="#br0" timeOffset="89409.75">25368 16191 4414 0,'0'0'880'0,"0"0"-316"0,0 0 269 0,0 0-561 16,0 0-140-16,0 0 8 0,0 0-56 16,0 0 68-16,-2 9 156 15,10-9-100-15,6 0-3 0,5-7-205 16,4-7 0-16,4-4 0 0,-5-6 0 15,1-2 0-15,-2-2 0 0,-5 0 0 16,-5 1 0-16,-5 4 0 0,-4 2 0 16,-2 1 0-16,-8 4 0 0,-7 2 0 15,-1 3 0-15,-5 3 0 0,-4 5 0 16,0 3 0-16,-6 4 0 0,2 10 0 16,-2 7 0-16,4 5 0 0,5 9 0 15,3 6 0-15,7 4 0 16,6 5 0-16,6 2 0 0,12-2 0 15,9-3 0-15,5-6 0 0,10-7 0 16,7-14-229-16,3-10-295 16,1-7-48-16,3-6-813 0,-3-8 96 15,-1-7-127-15,-15 2 1064 0,-4-4-193 0</inkml:trace>
  <inkml:trace contextRef="#ctx0" brushRef="#br0" timeOffset="89700.65">25738 16184 3257 0,'0'0'1437'0,"-21"-48"-453"0,7 24 345 16,1 6-637-16,1 6-216 0,4 5-459 15,-1 5-17-15,1 5 0 0,-4 10 0 16,-3 7 0-16,-1 9 0 0,-1 6 0 16,3 1 0-16,-1 0 0 0,5-4 0 15,6-6 0-15,4-3 0 0,6-8 0 16,6-2 0-16,9-7 0 0,6-6 0 16,2-8 0-16,2-10 0 15,-4-4 0-15,-3 0 0 0,-5-1 0 16,-7 4 0-16,-3 3 0 0,-5 4 0 15,-4 5 0-15,0 4 0 0,0 3 0 16,0 3 0-16,-6 11 0 16,1 10 0-16,3 2 0 0,2 2 0 15,2-8 0-15,13-9 0 0,6-6 0 16,5-6 0-16,10-11-1177 0,-10 2-140 16,-1-8-248-16</inkml:trace>
  <inkml:trace contextRef="#ctx0" brushRef="#br0" timeOffset="89934.37">26081 15957 3569 0,'0'0'3862'16,"0"0"-3101"-16,-48-38-761 0,36 35 0 16,-3 6 0-16,3 11 0 0,-4 11 0 15,1 7 0-15,-4 8 0 16,7 5 0-16,0 2 0 0,7 0 0 15,5-2 0-15,7-2 0 0,9-7 0 16,7-7 0-16,4-9 0 16,6-10 0-16,4-10 0 0,4-7 0 15,1-13 0-15,-7-11-785 0,-10 5-256 16,-5-8-751-16</inkml:trace>
  <inkml:trace contextRef="#ctx0" brushRef="#br0" timeOffset="90230.92">26244 15557 5514 0,'0'0'2309'0,"0"0"-1940"16,0 0-369-16,0 0 0 0,10 47 0 15,-3-1 0-15,-3 11 0 0,-2 7 0 16,-2 2 0-16,0 3 0 0,0-1 0 16,4-1 0-16,0-4 0 0,0-8 0 15,0-4 0-15,-1-9 0 16,3-10 0-16,-2-10 0 0,0-12 0 15,2-8 0-15,2-11 0 0,7-7 0 16,-1-7 0-16,3-4 0 16,-3 3 0-16,-1 5 0 0,-1 5 0 15,-4 7 0-15,-1 5 0 0,1 6 0 16,0 10 0-16,-2 5 0 0,3 5 0 16,-3-1 0-16,-2-4 0 15,0-3 0-15,2-6 0 0,5-7 0 16,-3-3-1609-16,2-6-1709 0</inkml:trace>
  <inkml:trace contextRef="#ctx0" brushRef="#br0" timeOffset="90759.91">27201 16181 6442 0,'0'0'741'0,"0"0"268"0,-35-39-1009 0,21 27 0 0,-3 1 0 0,-2 3 0 16,3-1 0-16,-1 7 0 0,3 4 0 15,4 10 0-15,-3 13 0 0,1 11 0 16,1 9 0-16,1 9 0 0,6 0 0 16,4-2 0-16,6-7 0 15,11-8 0-15,5-11 0 0,5-13 0 16,2-10 0-16,6-10 0 0,1-16 0 15,-3-11 0-15,0-9-29 0,-8-8-1768 16,-7 9 13-16,-3-3-750 0</inkml:trace>
  <inkml:trace contextRef="#ctx0" brushRef="#br0" timeOffset="90945.8">27362 15647 6250 0,'0'0'885'0,"0"0"172"15,-16-34-1057-15,14 36 0 16,0 13 0-16,-4 18 0 0,-5 15 0 15,-1 10 0-15,-1 6 0 0,1-1 0 16,0 3 0-16,3 4 0 16,1 2 0-16,2-1 0 0,2-5 0 15,2-6 0-15,2-11 0 0,8-9 0 16,2-11-197-16,1-11-2336 0,1-9-568 0</inkml:trace>
  <inkml:trace contextRef="#ctx0" brushRef="#br0" timeOffset="91101.69">27577 16187 7983 0,'0'0'209'0,"0"0"-209"0,0 0 0 15,-22 47 0-15,16-14 0 0,3 5 0 16,3-2 0-16,3-7 0 0,3-6 0 16,2-7 0-16,0-7 0 15,-4-4-2238-15,-2-10-1147 0</inkml:trace>
  <inkml:trace contextRef="#ctx0" brushRef="#br0" timeOffset="91242.71">27654 15733 7983 0,'0'0'209'16,"0"0"-209"-16,0 0 0 0,6 34 0 15,0 0 0-15,1 6 0 16,-3 5-317-16,-2 2-363 0,-2 7-1029 15,0-11 228-15,0 6-263 0</inkml:trace>
  <inkml:trace contextRef="#ctx0" brushRef="#br0" timeOffset="91598.82">27668 16283 2140 0,'0'54'1829'16,"11"-16"-736"-16,1-3-117 0,3-15 125 15,3-7-597-15,-1-10-108 0,-1-6-243 16,-1-9-153-16,-5-7 0 0,0-7 0 16,-3-4 0-16,-5-4 0 15,-2-1 0-15,0 0 0 0,0 3 0 16,-2 6 0-16,2 9 0 0,0 5 0 15,0 8 0-15,0 2 0 0,0 2 0 16,0 3 0-16,4 10 0 16,0 8 0-16,4 8 0 0,-4 4 0 15,0 3 0-15,-4-2 0 0,0-2 0 16,0-4 0-16,0-8 0 0,3-5 0 16,1-8 0-16,4-3 0 15,4-7 0-15,5-8 0 0,6-11 0 16,3-7 0-16,3-7 0 0,-2-2 0 15,2 1 0-15,-4 5 0 0,-6 6 0 16,-3 10 0-16,-8 7 0 0,-3 8 0 16,-1 2 0-16,-2 12 0 0,-2 13 0 15,0 11 0-15,0 8 0 0,0-4 0 16,0-6 0-16,6-9 0 0,8-6 0 16,5-7 0-16,10-5 0 15,6-8 0-15,-8-2-425 0,2-7-1288 0</inkml:trace>
  <inkml:trace contextRef="#ctx0" brushRef="#br0" timeOffset="92296.04">28270 16308 1668 0,'0'0'2878'0,"0"0"-1746"0,0 0-776 0,0 0-80 15,0 0 161-15,0 0-101 0,0 0 44 16,50 24 256-16,-28-34-543 16,-1-7-93-16,-5-1 0 0,-3-4 0 15,-1 0 0-15,-3-3 0 0,-3-3 0 16,0-3 0-16,-2 0 0 0,-2 0 0 16,-2 2 0-16,0 5 0 0,-6 7 0 15,2 6 0-15,-2 8 0 16,-5 6 0-16,-3 13 0 0,-5 8 0 15,-1 10 0-15,-3 5 0 0,0 3 0 16,4 3 0-16,5 0 0 0,8-4 0 16,6-7 0-16,10-5 0 0,9-10 0 15,3-5 0-15,5-7 0 0,4-7 0 16,0-4 0-16,-2-7 0 0,0-5 0 16,-2-2 0-16,-4-3 0 0,-2 1 0 15,-3 2 0-15,-3 5 0 16,-3 6 0-16,-4 5-57 0,-4 3-83 15,-2 12 24-15,1 3 72 0,-3 4 44 16,0-4 8-16,0-3 4 16,0-4 4-16,-3-4 68 0,3-3-56 15,0-2 40-15,-2-4 73 0,2-7-141 16,0-8 0-16,7-8 0 0,3-2 0 16,2-1 0-16,3 2 0 15,1 0 0-15,1 5 0 0,-5 6 0 16,-1 6 0-16,-7 8 0 0,0 3 0 15,2 10 0-15,-4 15 0 0,0 6 0 16,-2 7 0-16,0-3 0 0,2-9 0 16,9-6 0-16,7-11 0 0,9-9-1189 15,-6 0-408-15,4-12-1052 0</inkml:trace>
  <inkml:trace contextRef="#ctx0" brushRef="#br0" timeOffset="92654.69">29144 16036 4542 0,'0'0'3241'0,"0"0"-2832"0,-22-42-409 0,13 37 0 0,-1 3 0 0,-2 2 0 16,-1 6 0-16,-3 3 0 0,-1 4 0 16,3 0 0-16,-3 2 0 0,5 0 0 15,3-3 0-15,5 1 0 16,4-1 0-16,4-1 0 0,11 1 0 15,1 0 0-15,9 1 0 0,4 2 0 16,0 2 0-16,0-1 0 0,2 2 0 16,-2 1 0-16,-4-1 0 0,-7 2 0 15,-5 0 0-15,-9-1 0 0,-4-1 0 16,-6 0 0-16,-5-3 0 0,-5-1 0 16,-5-4 0-16,-2-2 0 0,-1-3 0 15,-3 0 0-15,4-5 0 16,2 0 0-16,5 0 0 0,8-2 0 15,1 0 0-15,5 1 0 0,0 1 0 16,2-1-1393-16,2 0-276 16,7-3-248-16</inkml:trace>
  <inkml:trace contextRef="#ctx0" brushRef="#br0" timeOffset="92808.69">29417 16212 6979 0,'0'0'1213'0,"0"0"-1213"15,-31 32 0-15,21-5 0 0,0 8 0 16,3 7 0-16,1 5 0 0,2 1 0 16,0-3 0-16,4-7 0 0,8-6 0 15,7-10 0-15,5-11 0 0,-1-6-2398 16,-3-10-875-16</inkml:trace>
  <inkml:trace contextRef="#ctx0" brushRef="#br0" timeOffset="92946.68">29647 15924 8192 0,'0'0'0'0,"0"0"0"0,0 0 0 15,0 0 0-15,0 0 0 0,0 0 0 16,0 0-685-16,0 0-1856 0,0 0-989 0</inkml:trace>
  <inkml:trace contextRef="#ctx0" brushRef="#br0" timeOffset="93212.68">29829 16188 4293 0,'0'0'3394'15,"-36"-28"-2889"-15,18 12-505 0,1 6 0 16,3 9 0-16,-3 4 0 0,1 15 0 16,-1 7 0-16,3 8 0 0,-1 6 0 15,7 0 0-15,6-1 0 16,2-6 0-16,10-4 0 0,5-6 0 15,7-9 0-15,5-7 0 0,6-6 0 16,0-10 0-16,-2-5 0 16,-2-3 0-16,-2-4 0 0,-6-1 0 15,-7-3 0-15,-3-2 0 0,-3-4 0 16,-2 0 0-16,-4 0 0 0,0 3-389 16,-2 7-183-16,0 8-701 15,0 6-15-15,0 4-257 0</inkml:trace>
  <inkml:trace contextRef="#ctx0" brushRef="#br0" timeOffset="93461.77">30019 16237 5562 0,'0'0'1401'0,"-13"33"-401"0,1-16-771 15,0-2-229-15,-1 1 0 0,3-3 0 16,2-3 0-16,3-4 0 0,5-2 0 16,5-4 0-16,15 0 0 0,17-13 0 15,15-6 0-15,8-9 0 16,-2-5 0-16,-6 5 0 0,-9 2 0 15,-10 6 0-15,-8 5 0 0,-11 8 0 16,-5 4 0-16,-5 5 0 16,0 14 0-16,0 10 0 0,-2 12 0 15,-2 9 0-15,-4-1 0 0,-2 0 0 16,-7-5 0-16,1-7 0 0,0-2 0 16,-1-7 0-16,1-10 0 15,3-4 0-15,1-8-1834 0</inkml:trace>
  <inkml:trace contextRef="#ctx0" brushRef="#br0" timeOffset="96110.73">5569 12394 3305 0,'0'0'2865'0,"0"0"-2304"15,0 0-493-15,43 9-24 0,15 1 436 16,21 1-60-16,30-1 29 0,19 0-449 16,23-1 0-16,13 0 0 0,15-2 0 15,10 1 0-15,-5 0 0 0,-1 2 0 16,-3-2 0-16,-14-7 0 15,-44-1-1730-15,-13-8-3460 0</inkml:trace>
  <inkml:trace contextRef="#ctx0" brushRef="#br0" timeOffset="101788.85">8444 16146 2705 0,'0'0'4082'0,"0"0"-3074"0,0 0-611 0,0 0-397 0,0 0 0 16,0 0 0-16,0 0 0 0,37 6 0 16,-1 17 0-16,7 0 0 0,9 1 0 15,-3-5 0-15,7-2 0 16,-2-2 0-16,2 2 0 0,-9-1 0 15,-3 4 0-15,-9 1 0 0,-8-1 0 16,-7 1 0-16,-3-4 0 0,-11-3 0 16,-2-6-377-16,-4-4-992 0,-6-4-2812 0</inkml:trace>
  <inkml:trace contextRef="#ctx0" brushRef="#br0" timeOffset="102127.25">8905 16059 4942 0,'0'0'900'0,"0"0"-344"0,0 0 465 16,0 0-441-16,0 0-387 0,0 0-193 16,0 0 0-16,-31 52 0 15,-6 5 0-15,-13 12 0 0,-3 3 0 16,1-4 0-16,2-5 0 0,3-5 0 15,5-8 0-15,1-4 0 0,4-11 0 16,10-13-1469-16,2-13-4938 0</inkml:trace>
  <inkml:trace contextRef="#ctx0" brushRef="#br0" timeOffset="103862.94">4719 15965 4089 0,'0'0'873'0,"0"0"-461"0,0 0 228 0,0 0-140 16,0 0-183-16,-16-34 179 15,16 32-40-15,0-1-76 0,0 3-351 16,0 5-29-16,0 15 0 0,0 15 0 15,-4 10 0-15,4 6 0 0,0-3 0 16,10-10 0-16,2-5 0 0,9-7 0 16,8-8 0-16,4-9 0 0,2-9 0 15,6-9 0-15,-3-9 0 0,-5-6 0 16,-6-1 0-16,-9-1 0 0,-10 1 0 16,1 0 0-16,-9 3 0 15,-4 2 0-15,-1 1 0 0,-3 4 0 16,4 4 0-16,-4 4 0 0,6 4 0 15,2 3 0-15,-4 1 0 0,2 11 0 16,2 11 0-16,0 9 0 16,2 8 0-16,4 3 0 0,2 1 0 15,-2 3 0-15,9 3 0 0,-5 3 0 16,-2 2 0-16,-3 5 0 0,-5 2 0 16,-7 7 0-16,-7 1 0 15,-9 0 0-15,-2 0 0 0,-2-5 0 16,-4-5 0-16,-2-4 0 0,2-12 0 15,-6-8 0-15,2-10 0 0,2-13 0 16,-4-10 0-16,6-6 0 0,-4-16 0 16,1-12 0-16,10-7 0 0,11-1 0 15,13 1 0-15,6-1 0 0,17 2 0 16,6 1 0-16,2 3 0 0,2 5 0 16,-2 3 0-16,0 3 0 15,-4 6 0-15,-6 2 0 0,-7 4 0 16,-1 2 0-16,-9 3-1429 0,-2-2-1493 0</inkml:trace>
  <inkml:trace contextRef="#ctx0" brushRef="#br0" timeOffset="106221.34">3469 13806 2649 0,'0'0'48'0,"0"0"464"0,0 0 777 0,0 0-625 16,-31-13-32-16,20 11 505 0,5 2-593 15,-2 1-176-15,6 3-19 0,-2 4-349 16,8 3 0-16,18 0 0 0,14-2 0 15,5-2 0-15,13-5 0 16,2-2 0-16,1-2 0 0,3 0 0 16,-4 2 0-16,-6 0 0 0,-7 5 0 15,-10 3 0-15,-10 5 0 0,-17 7 0 16,-8 6 0-16,-19 8 0 0,-5 6 0 16,-10 0 0-16,-7 4 0 0,-2-2 0 15,-7 1 0-15,2 0 0 0,-1-2 0 16,5-3 0-16,11-6 0 15,10-3 0-15,15-8 0 0,4-2 0 16,12-2 0-16,10-1 0 0,9-2 0 16,12-2 0-16,11-3 0 0,10-4 0 15,0-2 0-15,0-3 0 16,-1-2 0-16,-5-2 0 0,-8-3 0 16,-7 0 0-16,-6-2-673 0,-13-1-452 15,-5-1-331-15,-9 1-3466 0</inkml:trace>
  <inkml:trace contextRef="#ctx0" brushRef="#br0" timeOffset="106377.12">3421 14107 5766 0,'0'0'1857'0,"70"-7"-1501"0,-3 3-143 15,17-1-213-15,-1 5 0 0,-4 3 0 16,-5 7 0-16,0 5 0 0,-12 0 0 15,-14-2-77-15,-11-6-2112 0</inkml:trace>
  <inkml:trace contextRef="#ctx0" brushRef="#br0" timeOffset="110032.78">5776 13218 2817 0,'0'0'2333'0,"0"0"-1621"0,41 45-48 0,-20-21-403 16,5 0-61-16,-3 1-52 0,8-2-148 15,-2 4 8-15,4-1-8 0,4 2-164 16,-6 0-176-16,7-3-573 16,-3 1 217-16,2-6 100 0,-8 0-461 15,-8-6 149-15,-3-2-1129 0</inkml:trace>
  <inkml:trace contextRef="#ctx0" brushRef="#br0" timeOffset="110230.72">6518 13746 4862 0,'0'0'636'16,"0"0"184"-16,35 37-487 0,-19-23-217 16,1 2-40-16,1-1-72 0,5 3 8 15,4-1-4-15,2 0-8 0,-2 0 0 16,4-3-168-16,2 0-65 16,-2-1 33-16,-4-1-248 0,0-3-24 15,-2-2 52-15,-5-1-237 0,-3-3-151 16,-3 0-108-16</inkml:trace>
  <inkml:trace contextRef="#ctx0" brushRef="#br0" timeOffset="110368.68">7187 14140 5622 0,'0'0'796'0,"0"0"-571"0,0 0 171 16,9 41-372-16,-7-19 4 0,-2 2 160 15,0-3-188-15,0-4-4 0,0-3-388 16,2-6-337-16,2-4-299 15,-4-1-1597-15</inkml:trace>
  <inkml:trace contextRef="#ctx0" brushRef="#br0" timeOffset="110897.17">7256 14255 2401 0,'0'0'3021'0,"0"0"-2205"0,0 0 93 15,0 0-285-15,0 0-368 0,-36 28-204 16,30 7-48-16,2 5-4 0,4 3 44 16,6-2-32-16,3 4 16 0,1 5-16 15,0 2-12-15,-4 0 0 16,1 2-8-16,-1-2-208 0,-2-1-32 15,0 2-568-15,-4 4 203 0,0 0-31 16,0-2-721-16,0-14 433 0,0-2-96 0</inkml:trace>
  <inkml:trace contextRef="#ctx0" brushRef="#br0" timeOffset="111051.98">7264 15460 4790 0,'-2'33'800'0,"-4"2"-184"0,1 8 461 15,1-3-577-15,2 5-104 0,-2 0-383 16,4-1-13-16,-6 0 0 0,6-4 0 16,0-7 0-16,0-4 0 0,6-12-377 15,-2-7-519-15,-2-12-485 0</inkml:trace>
  <inkml:trace contextRef="#ctx0" brushRef="#br0" timeOffset="111517.24">7671 12520 1820 0,'0'0'24'0,"-45"-15"68"15,22 12 44-15,6 2 197 0,3 1-141 16,-1 0-36-16,9 0-132 0,2 0 88 16,4 1 308-16,0-1-220 0,0 1-156 15,0-1 28-15,8 2 292 0,5 5 65 16,5 9 163-16,5 5-212 16,-2 9 24-16,-5 3 212 0,5 0-351 15,0 5-25-15,1 0 52 0,7-1-220 16,4-3-16-16,9-3-24 0,5 2-32 15,5 4-8-15,6 3-580 0,0 2-365 16,-17-9-367-16</inkml:trace>
  <inkml:trace contextRef="#ctx0" brushRef="#br0" timeOffset="111735.32">8564 13294 3061 0,'0'0'776'0,"39"46"-576"0,-14-18-200 15,-4-4-76-15,6 0 60 0,-7-1-36 16,7-1 52-16,-6-4-40 16,0-1-168-16,-1-6-72 0,-3-1 164 15,-3-3 112-15,-3-5-116 0,-5 0-576 16,0-2-885-16</inkml:trace>
  <inkml:trace contextRef="#ctx0" brushRef="#br0" timeOffset="111987.58">8918 13537 4474 0,'0'0'384'16,"-23"65"56"-16,15-26-104 0,5-3-208 15,3-1 32-15,0 0-96 0,7-3-16 16,-1 1-48-16,2-1-12 16,-2 1-40-16,1 4-20 0,-1 4-16 15,2 4 88-15,-2 3-8 0,0 2 4 16,3 2 4-16,-3 3 0 15,0-1-308-15,-2-12-276 0,-4-4-1329 0</inkml:trace>
  <inkml:trace contextRef="#ctx0" brushRef="#br0" timeOffset="112233.67">8891 14865 6242 0,'-11'37'773'0,"5"-2"55"0,2 0-479 16,4-3-349-16,0-2 0 0,0-2 0 16,10 3 0-16,5 1-37 0,-3 0-539 15,3-5-96-15,1-6-761 16,-5-7-404-16</inkml:trace>
  <inkml:trace contextRef="#ctx0" brushRef="#br0" timeOffset="114312.84">7231 15720 2285 0,'0'0'4'0,"0"0"1220"0,0 0-275 16,0 0-405-16,0 0-68 0,-37-22 232 15,30 11-287-15,3-3-85 0,4-3 164 16,0-1-216-16,4 4-40 0,5 3-27 16,3 3-217-16,5 5 0 0,5 3 0 15,3 9 0-15,2 7 0 16,-6 7 0-16,-5 2 0 0,-1 2 0 15,-5 2 0-15,-4 1 0 0,-6-3 0 16,-6-1 0-16,-4-5 0 16,-5-5 0-16,-1-5 0 0,-1-7 0 15,-4-4 0-15,1-6 0 0,-1-6 0 16,0-3 0-16,7-3 0 0,2-3 0 16,1-4 0-16,1-1 0 0,4 3 0 15,2 4 0-15,-3 5 0 16,7 6 0-16,0 3 0 0,0 1 0 15,13 2 0-15,12 0 0 0,1 2 0 16,12 3 0-16,-3 4 0 0,2 3 0 16,-6 0 0-16,-4 1 0 0,-6 2 0 15,-1 1 0-15,-9 2 0 0,-3-4-813 16,-4-4-792-16,-4-3-808 0</inkml:trace>
  <inkml:trace contextRef="#ctx0" brushRef="#br0" timeOffset="114916.29">8880 15132 5582 0,'0'0'840'0,"0"0"-23"0,0 0 136 0,4-46-953 0,9 29 0 0,8 8 0 0,3 1 0 15,-1 5 0-15,2 3 0 16,-4 0 0-16,-1 6 0 0,-1 4 0 15,-5 0 0-15,1 2 0 0,-9 1 0 16,-6-1 0-16,0 3 0 0,-6-2 0 16,-2-2 0-16,-5-1 0 0,-1-6 0 15,-3-1 0-15,-4-3 0 0,1-6 0 16,-1-4 0-16,5 0 0 0,-1-6 0 16,-4-3 0-16,5-1 0 0,-3 1 0 15,7 6 0-15,-3 6 0 16,5 7 0-16,0 2 0 0,3 10 0 15,1 7 0-15,2 3 0 0,8 1 0 16,7-1 0-16,11-5 0 0,9-4 0 16,0-9 0-16,0-4 0 0,-4-7-2802 15</inkml:trace>
  <inkml:trace contextRef="#ctx0" brushRef="#br0" timeOffset="116831.95">5587 15608 5826 0,'0'0'1797'0,"0"0"-1228"0,0 0-569 0,0 0 0 16,0 0 0-16,0 0 0 0,0 0 0 15,0 0 0-15,-33 10 0 16,17-10 0-16,5 0 0 0,1-2 0 15,6-1 0-15,-2-1 0 0,-2-6 0 16,-1-1 0-16,1-2 0 0,4 0 0 16,4 2 0-16,4 1 0 15,6 1 0-15,5 1 0 0,1 0 0 16,5 3 0-16,0 2 0 0,-5 1 0 16,-1 2 0-16,-3 5 0 0,-2 6 0 15,-3 1 0-15,-3 5 0 16,0-2 0-16,-2 2 0 0,2-1 0 15,-4 3 0-15,-6-3 0 0,-4 0 0 16,-1 1 0-16,1-3 0 0,-7 1 0 16,-1-5 0-16,-1-1 0 0,1-4 0 15,5-3 0-15,-1-2 0 0,3-1 0 16,5-7 0-16,-2-3 0 0,6-8 0 16,-4-8 0-16,6-7 0 0,8-15 0 15,0 8-725-15,-2-11-2581 0</inkml:trace>
  <inkml:trace contextRef="#ctx0" brushRef="#br0" timeOffset="117461.16">5612 14140 2537 0,'0'0'1684'0,"-10"54"-119"0,6-19-837 15,2 0-83-15,2 3 7 0,0 2-408 16,6 1-107-16,-4-1-137 15,6 3 0-15,-4 2 0 0,3 1 0 16,-7 3-25-16,0 2-143 0,0 1-256 16,-5 0 76-16,1 1 36 0,2 0-441 15,-6-2 233-15,6-5 204 0,2-6-184 16,0-3 348-16,2-6 124 0,6-3-413 16,3 3-127-16,-1 0 152 15,0 1 48-15,-8 1 360 0,2 0 8 16,-4 2 172-16,0-3 424 0,0 2 185 15,0 0 259-15,-4 3-640 0,2 3-20 16,-6 3 229-16,2 4-201 0,0 2-72 16,-5 0 108-16,1-1-263 15,-5-3-181-15,5-5 0 0,2-7 0 16,0-8 0-16,1-10 0 0,3-8 0 16,2-10 0-16,2-6-2090 15,-2-21-3480-15</inkml:trace>
  <inkml:trace contextRef="#ctx0" brushRef="#br0" timeOffset="118265.86">5587 14208 3213 0,'0'0'1477'0,"0"0"-1325"0,0 0 140 0,40-10 112 15,-18 4-364-15,1 0-24 0,2 0 4 16,0-1-20-16,2-2 0 0,4-3 24 16,0 0-20-16,2-6 44 0,8 0 216 15,7-3-60-15,10-7-32 0,4-4 32 16,8-4-192-16,8-4-8 0,5-2-8 16,-2-1-132-16,3 0-84 15,3 1 44-15,-2 1 136 0,-2 2 40 0,1 1 32 16,-3 1 20-16,2 1 76 15,-5 1 112-15,3 2-152 0,2-2-11 16,-5-1-25-16,7-1-48 0,-7-1-4 16,3-1 0-16,-2 0-105 0,-3-1-143 15,-1 1-316-15,-7-1 12 16,4 1 192-16,-8 0 188 0,4 2 172 16,-10 4 120-16,0 4 492 0,-4 6-216 15,-2 2-184-15,5 4-72 0,1 0-124 16,4 2-4-16,-2 2-12 0,6-2-12 15,-2 3-112-15,1 0-664 0,-20 2-281 16,-2-1-203-16</inkml:trace>
  <inkml:trace contextRef="#ctx0" brushRef="#br0" timeOffset="119068.87">5455 15611 3705 0,'0'0'408'0,"0"0"-320"0,0 0 189 16,0 0-193-16,0 0-64 0,37-13-20 16,-22 9 0-16,1-2 0 0,5-3 16 15,10-4-8-15,-2-1 12 16,6-3 16-16,2-1-36 0,9-3 0 15,-3-1 32-15,9-4 4 0,6-2 56 16,6-1-8-16,8-4-84 0,3-2 4 16,7-1-8-16,3 0-20 15,0-2-32-15,6 0-112 0,2-4 12 16,0 2 56-16,2-1-53 0,4-2 41 16,-4 0 112-16,6 3 4 0,-1-3 4 15,-1 4 28-15,6 0 52 16,-5 0-44-16,1 2 17 0,-2 0 75 15,2 2-44-15,3-2 36 0,-5 1 64 16,2 0-140-16,-6-1-20 0,-2-1-12 16,-4-1-20-16,-4 1 0 0,-2 0 32 15,-7 3-4-15,-4 0 32 0,-9 1-60 16,-22 9-324-16,-4-3-629 0</inkml:trace>
  <inkml:trace contextRef="#ctx0" brushRef="#br0" timeOffset="119487.42">8911 12702 3805 0,'0'0'797'0,"0"0"59"0,0 0-504 0,0 0-164 0,0 0 32 16,0 0-136-16,0 0-28 16,0 0-56-16,-27 59-20 0,17 2 20 15,-4 11 0-15,3 7 12 0,9-2-12 16,2 5 0-16,2 3-8 0,9 4 4 16,-1 2-120-16,0 0-476 15,-3-2 172-15,1-4 164 0,-2-2 264 16,0-3 8-16,-2-1-8 0,-4-1-28 15,-6-20-360-15,-4-4-1085 0</inkml:trace>
  <inkml:trace contextRef="#ctx0" brushRef="#br1" timeOffset="168643.29">7237 6850 2116 0,'0'0'1953'0,"0"0"-1448"0,0 0 427 0,0 0-448 15,0 0-128-15,0 0 81 0,0 0-77 16,52 14 116-16,6-8 97 0,14-2-573 16,13 0 0-16,-1 2 0 0,16-3 0 15,5-1 0-15,7-2 0 16,1-1 0-16,-1-5 0 0,-2-2 0 15,-7-2 0-15,-8-2-333 0,-27-1-2292 16,-10-4-1341-16</inkml:trace>
  <inkml:trace contextRef="#ctx0" brushRef="#br1" timeOffset="181841.69">27253 1691 1488 0,'0'0'0'0,"-56"12"-124"0</inkml:trace>
  <inkml:trace contextRef="#ctx0" brushRef="#br1" timeOffset="182214.71">26709 1652 2777 0,'0'0'2965'0,"0"0"-2349"15,0 0-147-15,0 0-357 0,0 0-56 16,0 0 112-16,35 14-24 0,3-14 40 16,13-3 108-16,13-5-228 15,3-1-16-15,5 0 24 0,4 2-68 16,3 1-4-16,6 2 16 0,1 0 0 15,12 0-8-15,7 0 116 0,13-1-67 16,10 0-57-16,15-4 0 16,10 2 0-16,4-2 0 0,2-1 0 15,-6 1 0-15,-6-1 0 0,-11 1 0 16,-10 0 0-16,-10 3 0 0,-13 3 0 16,-18 2 0-16,-19 1 0 0,-14 0-625 15,-19 0-295-15,-8-3-705 0</inkml:trace>
  <inkml:trace contextRef="#ctx0" brushRef="#br1" timeOffset="195284.51">1362 977 2465 0,'0'0'1856'0,"0"0"-1199"0,0 0 23 0,0 0 176 16,0 0-567-16,0 0-61 0,0 0 204 16,0 0-144-16,11 40-36 0,1-6-63 15,9 16-189-15,-1 5 0 0,1 6 0 16,-4 5 0-16,-3-2 0 0,-4 2 0 15,1-2 0-15,-1-4 0 0,-4-5 0 16,2-3 0-16,3-7 0 16,-1-7 0-16,5-8-273 0,3-7-291 0,-5-9-897 15,-3-8-248-15,-2-6-1208 0</inkml:trace>
  <inkml:trace contextRef="#ctx0" brushRef="#br1" timeOffset="195829.28">1898 967 4594 0,'0'0'436'0,"-21"-50"700"16,2 27-479-16,1 3-153 0,-3 1 92 15,0 3-376-15,5 2-171 0,-5 4-49 16,5 3 0-16,-1 5 0 16,3 2 0-16,-1 4 0 0,1 7 0 0,3 4 0 15,1 4 0-15,2 4 0 16,2 3 0-16,6 3 0 0,6 1 0 16,6 3 0-16,7 2 0 15,8 0 0-15,0 1 0 0,6 0 0 0,6-1 0 16,4-5 0-16,1 0 0 15,1-5 0-15,-6 0 0 0,1-2 0 16,-11 2 0-16,-5 2 0 0,-5 1 0 16,-7 3 0-16,-5 1 0 0,-7 5 0 15,-2 0 0-15,-9 4 0 16,-3 1 0-16,-3-1 0 0,-3-5 0 16,3-7 0-16,-4-7 0 0,5-11 0 15,-3-8 0-15,7-11 0 0,-9-14 0 16,5-11 0-16,-3-11 0 0,2-8 0 15,3-4 0-15,6-4 0 0,6-1 0 16,4 1 0-16,6 4 0 16,2 9 0-16,-1 4 0 0,-5 10 0 15,2 6 0-15,-2 5 0 0,-4 22 0 16,4-34 0-16,-2 22-469 0,-2 2-1036 0</inkml:trace>
  <inkml:trace contextRef="#ctx0" brushRef="#br1" timeOffset="196169.11">2371 681 5858 0,'0'0'100'0,"0"0"284"0,0 0 381 0,0 0-381 0,0 0-180 16,0 0 40-16,0 53-72 0,10 3-91 15,3 9-81-15,5 6 0 16,1 3 0-16,4-1 0 0,4 3 0 15,-5 3 0-15,3-1 0 0,-2-4 0 16,-3-1 0-16,-1-6 0 0,-2-7 0 16,1-6 0-16,-3-12-1029 0,-1-15-592 15,-8-13-928-15</inkml:trace>
  <inkml:trace contextRef="#ctx0" brushRef="#br1" timeOffset="196386.43">2691 690 6723 0,'0'0'392'0,"0"0"-44"0,-20 48-16 0,14-15 65 15,-1 4-397-15,7 0 0 16,7 6 0-16,1 4 0 0,10 5 0 16,3 7 0-16,2 5 0 0,4 2 0 15,2-1 0-15,-7-3 0 0,3-4 0 16,-4-4 0-16,-9-5 0 15,-1-4 0-15,-5-9 0 0,-4-11-837 16,-2-5-716-16</inkml:trace>
  <inkml:trace contextRef="#ctx0" brushRef="#br1" timeOffset="196554.44">2534 1280 7223 0,'0'0'969'15,"0"0"-969"-15,0 0 0 0,0 0 0 16,0 0 0-16,0 0 0 0,66-52 0 16,-20 16 0-16,10-5 0 15,2 0 0-15,-7 7 0 0,5 2 0 16,-4 3-1061-16,-13 10-480 0,-8 4-580 0</inkml:trace>
  <inkml:trace contextRef="#ctx0" brushRef="#br1" timeOffset="196916.53">2989 1070 7791 0,'0'0'284'0,"0"0"-167"0,0 0-117 16,48-49 0-16,-22 29 0 0,1 2 0 15,-2 2 0-15,0 4 0 0,-2 0 0 16,-1 5 0-16,-1 3 0 0,-8 4 0 15,-3 4 0-15,-2 9 0 0,-8 10 0 16,0 9 0-16,-10 8 0 0,-1 7 0 16,-9 3 0-16,-1 4 0 0,-2 0 0 15,1 2 0-15,3-8 0 16,2-9 0-16,9-7 0 0,8-10 0 16,0-7 0-16,15-5 0 0,3-7 0 15,11-3 0-15,8-5 0 16,5-8 0-16,1-6 0 0,-1-2 0 15,1-2 0-15,-4-1 0 0,0-1 0 16,-3-1 0-16,-12-2 0 0,-1 2 0 16,-12 0-45-16,-5 7-2364 0,-6 2-524 15</inkml:trace>
  <inkml:trace contextRef="#ctx0" brushRef="#br1" timeOffset="197071.41">3022 1217 7423 0,'0'0'568'0,"0"0"-367"0,0 0-201 16,54-17 0-16,0-6 0 0,14-8 0 16,8-5 0-16,-7 2 0 15,1-1 0-15,-2 0 0 0,0 3 0 16,-20 7-181-16,-7 1-3284 0</inkml:trace>
  <inkml:trace contextRef="#ctx0" brushRef="#br1" timeOffset="204113.36">7351 1654 6298 0,'0'0'168'0,"0"0"9"0,6 38-141 0,0-22-32 0,9-2 48 16,11-6 284-16,18-7 52 0,18-2-64 16,31-15 72-16,14-9-383 0,19-4-13 15,9-3 0-15,-3 3 0 16,-6 3 0-16,-12 4 0 0,-2 2-165 15,-28 8-619-15,-5-3-2162 0</inkml:trace>
  <inkml:trace contextRef="#ctx0" brushRef="#br1" timeOffset="204876.61">26833 1670 1116 0,'0'0'0'0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36:02.83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5325 5581 4069 0,'0'0'2217'0,"47"-17"-2061"0,-1 5 13 15,1 1 199-15,1 0-188 0,8 2 8 16,8 3 152-16,4 0-220 16,2 3-16-16,13 1 80 0,6 2-176 15,6 0 4-15,15 4 12 0,5 1-16 16,11 2-8-16,11 1 0 0,12 0 4 15,8 1-4-15,14-1 0 16,9-3-44-16,10-2 44 0,13 0 0 16,8-1 8-16,0-2-8 0,10 2 48 15,4 0-19-15,-8 0-29 0,6 2 0 16,-1 1 0-16,-7 2 0 0,-5 1 0 16,-1-1 0-16,-6 0 0 0,-5 2 0 15,1-2 0-15,-5-1 0 0,-4-2 0 16,-6-1 0-16,-4 0 0 0,-8 0 0 15,-15 0 0-15,-11-1 0 16,-17 1 0-16,-24-1 0 0,-12 0-129 16,-25 1-99-16,-24-1-104 0,-19 0-76 15,-25-3-729-15,-11-2-648 0,-9-4-2108 16</inkml:trace>
  <inkml:trace contextRef="#ctx0" brushRef="#br0" timeOffset="973.47">13870 5570 4426 0,'0'0'672'0,"-47"1"-380"0,26-1-12 16,7 1 316-16,7 0-167 0,3-1 19 16,4 0 300-16,0 0-447 0,0 0-301 15,0 1 0-15,0-1 0 0,0 0 0 16,0 0 0-16,0 0 0 16,0 0 0-16,4 1 0 0,3 1 0 15,3-1 0-15,15 5 0 0,2 1 0 16,14 1 0-16,7 2 0 15,14-2 0-15,12 1 0 0,17-1 0 16,19-4 0-16,20-1 0 0,17-3 0 16,22 0 0-16,19-6 0 0,23-1 0 15,21 0 0-15,16-3 0 0,22 5 0 16,11 2 0-16,13 2 0 0,16 2 0 16,10 5 0-16,5 3 0 0,2 5 0 15,-1 3 0-15,-12 1 0 0,-14 1 0 16,-10 2 0-16,-24-3 0 15,-24 0 0-15,-21-5 0 0,-22-7 0 16,-30-8 0-16,-49-3-693 0,-17-14-1864 0</inkml:trace>
  <inkml:trace contextRef="#ctx0" brushRef="#br0" timeOffset="14173.69">2528 8130 2124 0,'37'13'32'0,"-2"-2"1"0,-1-3-33 0,-3-1-773 0</inkml:trace>
  <inkml:trace contextRef="#ctx0" brushRef="#br0" timeOffset="14655.34">2344 8104 3729 0,'0'0'1629'0,"0"0"-1065"0,0 0-16 16,0 0-19-16,0 0-293 0,0 0-48 16,0 0 0-16,37-22-168 15,3 21 28-15,20 1 48 0,4 0-88 16,10 0 4-16,15 4-12 0,10 1 0 16,13 2 0-16,18-2 4 0,19-3 0 15,12-2-4-15,17-4 12 16,12-3 16-16,8-2-12 0,7-1 317 15,8 0-333-15,0 1 0 0,4 1 0 16,-2 1 0-16,-6 0 0 0,-5 2 0 16,-9-1 0-16,-15 2 0 0,-7 0 0 15,-10 1 0-15,-10 0 0 0,-12 3 0 16,-11 0 0-16,-14 3 0 0,-17 2-317 16,-8 4-227-16,-18 1 20 15,-24 1-553-15,-14-4-219 0,-22-2-593 0</inkml:trace>
  <inkml:trace contextRef="#ctx0" brushRef="#br0" timeOffset="15396.79">2146 9260 2625 0,'0'0'3954'0,"0"0"-3650"16,0 0-300-16,43 8 16 0,0-1-16 15,11-1-4-15,14 2 20 0,9 0-12 16,16-1-8-16,19 2 4 0,18-2-4 16,12 2 0-16,22 0 24 0,14-2-16 15,12 0 116-15,18-1 324 16,12 0-160-16,7-1-52 0,13 1-115 15,8 1-121-15,14-1 0 0,1-1 0 16,10-1 0-16,-5 1 0 0,1-3 0 16,0-2 0-16,-5 0 0 0,-5-1 0 15,-5-3 0-15,-4 0 0 16,-22-1-29-16,-13 2-407 0,-62 0-412 16,-17 0-2206-16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36:39.02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707 4342 1200 0,'0'0'2129'0,"0"0"-1981"15,0 0 28-15,0 0 264 0,56 28-220 16,-31-27-27-16,10-1 79 0,4 0-188 15,6 3-12-15,5 0-44 0,0 3-20 16,5 0-8-16,3 1 12 0,6-1-4 16,9 1-8-16,5-2 12 15,5-3-4-15,8-2 0 0,2 0 80 16,4 0 4-16,4-4-4 0,7-2 28 16,2-1-104-16,5-2 8 0,7 1-8 15,-4 0-8-15,10 0-4 0,0-1 0 16,3 2 0-16,5 0 0 0,-4-1 8 15,9 2 4-15,-5 1-12 0,1-1 44 16,-3 2 12-16,0 1-8 16,-3-2-12-16,1 0-28 0,-2-1-8 15,3 0 0-15,-5 2 12 0,6-3-12 16,-2 1 0-16,5-1 0 0,-5-1 0 16,0 0 0-16,3 1 4 0,-5-1-4 15,-4 2 28-15,-2 1 36 16,0 1 148-16,-4 3 84 0,-2 0-236 15,-4 1-40-15,-5 0-20 0,3 0-16 16,-7-3-92-16,-2 3-204 16,-1-3 36-16,-3 2 80 0,2 1-40 15,-1-3 172-15,-1 1 64 0,0 1 20 16,-2-1-20-16,0-1 36 0,-2 0 68 16,-6-2-80-16,-4-1 0 0,-4-1-24 15,-5-1-72-15,-1 1-220 0,-7 0-701 16,-6 3 129-16,-4 2 144 0,-5 2-437 15,-15 2 669-15,-3 1 156 0</inkml:trace>
  <inkml:trace contextRef="#ctx0" brushRef="#br0" timeOffset="31721.12">16764 8518 1600 0,'0'0'789'0,"42"0"-453"0,-20 0 552 0,1 1-416 16,2 1 105-16,2-2-289 0,4 3 40 15,6-1 116-15,4 1-268 0,7 0-40 16,10 1 88-16,10 1-100 0,6 0-24 16,15 2 57-16,6-1-125 0,13-1 0 15,14 2 8-15,6-2-36 16,13 1 32-16,12-2 84 0,8-1-68 16,12-1 16-16,7-2 48 0,13 0-44 15,7-3 32-15,5-2 68 16,6 2-92-16,4-1 12 0,2 0 36 15,2 1-116-15,2-1 16 0,-2 1-4 16,2 1-16-16,-4 2-8 0,-4 0 0 16,-2 3 4-16,-8 2-4 0,-11 2 0 15,-8 0 0-15,-13 2-4 0,-16-4-164 16,-12-1-392-16,-42-3-317 0,-14-3-2740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37:20.05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20380 1251 2393 0,'0'0'152'0,"0"0"1713"0,0 0-1225 0,0 0-68 16,0 0 220-16,0-42-423 0,-6 31-97 15,-9 1 12-15,1-1-164 0,-7 4 8 16,-2 5 128-16,3 3-168 15,-3 10 72-15,-4 10-59 0,-2 11-101 16,-4 8 0-16,-2 8 0 0,-2 7 0 16,6 4 0-16,0 2 0 0,4 3 0 15,6 0 0-15,11-1 0 16,10-1 0-16,4-6 0 0,19-6 0 16,1-6 0-16,14-8 0 0,3-9 0 15,6-7 0-15,11-10 0 0,0-9 0 16,6-2 0-16,4-10 0 0,-6-4 0 15,-6 1 0-15,-12-2 0 0,-13 3 0 16,-15 2 0-16,-1-2-329 0,-13 0-1196 16,-2 1 209-16,-2 1-589 0</inkml:trace>
  <inkml:trace contextRef="#ctx0" brushRef="#br0" timeOffset="330.34">20684 1545 6170 0,'0'0'541'0,"0"0"163"0,0 0-136 15,0 0-359-15,0 0-209 16,-42 40 0-16,32-10 0 0,2 5 0 16,8 0 0-16,0 2 0 0,4 3 0 15,4-1 0-15,4 1 0 0,3-4 0 16,1-3 0-16,5-5 0 0,2-9 0 15,2-5 0-15,-1-6 0 0,-1-7 0 16,4-3 0-16,-6-10 0 0,4-8 0 16,-3-5 0-16,-5-6 0 0,-5-1 0 15,-6-5 0-15,-3 3 0 0,-3-1 0 16,-7 0 0-16,-3 6 0 16,4 4 0-16,0 3-249 0,1 5-355 15,5 1-445-15,0 1 57 0,7 2 552 16,-1 3 104-16,-2 5-1201 0</inkml:trace>
  <inkml:trace contextRef="#ctx0" brushRef="#br0" timeOffset="577.97">21064 1971 4474 0,'0'0'800'0,"0"0"661"15,0 0-425-15,0 0-615 0,-6-47-421 16,4 11 0-16,-2-7 0 0,4-1 0 16,0 6 0-16,4 4 0 0,6 6 0 15,2 2 0-15,-1 5 0 16,1 4 0-16,1 3 0 0,-1 3 0 16,2 2 0-16,3 2 0 0,0 2 0 15,3 2-1069-15,-3 1-560 0,-7 0-616 16</inkml:trace>
  <inkml:trace contextRef="#ctx0" brushRef="#br0" timeOffset="1157.3">21409 1666 4345 0,'0'0'2153'0,"0"0"-1728"0,0 0 167 0,0 0-160 0,0 0-187 0,0 0-245 16,0 0 0-16,21 52 0 0,-7-14 0 15,1 4 0-15,-1-1 0 0,-3 6 0 16,-1-1 0-16,4-5 0 16,-1-7 0-16,-3-9 0 0,0-8 0 15,9-11 0-15,-2-5 0 0,3-6 0 16,3-11 0-16,4-10 0 15,2-7 0-15,-4-6 0 0,-1-2 0 16,-3-1 0-16,-4 2 0 0,-3 7 0 16,-8 10 0-16,-2 8 0 0,-1 8 0 15,-3 4 0-15,-3 3-877 16,-1 2-196-16,0 2-411 0,-2 6-2382 0</inkml:trace>
  <inkml:trace contextRef="#ctx0" brushRef="#br0" timeOffset="1416.38">21837 1953 4754 0,'35'2'880'0,"-4"-9"36"0,6-7 313 16,-4-2-816-16,-4-3-413 0,-6-3 0 15,-6 0 0-15,-7-2 0 0,-2-3 0 16,-6 0 0-16,-2 0 0 16,-6 1 0-16,-4 7 0 0,-5 3 0 15,1 11 0-15,-5 5 0 0,3 12 0 16,-7 9 0-16,-2 8 0 15,-4 8 0-15,0 6 0 0,5 1 0 16,5 1 0-16,11-1 0 0,8-8 0 16,14-10 0-16,17-9-789 0,8-6 457 15,13-9 160-15,4-2-681 16,-17 0-391-16,5-3-565 0</inkml:trace>
  <inkml:trace contextRef="#ctx0" brushRef="#br0" timeOffset="1691.38">22341 1666 6354 0,'0'0'777'0,"-35"-29"87"16,15 16-667-16,3 5-197 0,3 3 0 15,-1 2 0-15,11 0 0 16,-2 1 0-16,4 2 0 0,-2 0 0 16,4 3 0-16,0 7 0 0,4 8 0 15,8 2 0-15,7 2 0 0,3 0 0 16,3-3 0-16,6-1 0 15,-2 2 0-15,8-1 0 0,-1 1 0 16,-5-1 0-16,-9 0 0 0,-1 0 0 16,-13 0 0-16,-4 0 0 0,-4 2 0 15,-6 0 0-15,-4 2 0 16,-7 2 0-16,-3-3 0 0,-1-2 0 16,-6-3 0-16,-2-4 0 0,-2-8 0 15,0-4 0-15,6-1-69 0,1-8-3076 0</inkml:trace>
  <inkml:trace contextRef="#ctx0" brushRef="#br0" timeOffset="4189.87">23540 1589 2441 0,'0'0'3909'0,"0"0"-3032"0,0 0-205 16,-20-36-379-16,9 33-293 0,-3-2 0 15,-3 4 0-15,3 1 0 0,-3 8 0 16,1 10 0-16,1 7 0 15,-1 10 0-15,1 9 0 0,5 7 0 16,0 5 0-16,3 4 0 0,5-1 0 16,2-4 0-16,7-7 0 0,5-9 0 15,7-11 0-15,5-9 0 16,9-9 0-16,7-10 0 0,9-5 0 16,1-9 0-16,2-7 0 0,1-2-561 15,-3-6-375-15,-15 8-81 0,-8-3-3945 0</inkml:trace>
  <inkml:trace contextRef="#ctx0" brushRef="#br0" timeOffset="4500.59">23888 1689 5730 0,'0'0'752'16,"-23"-51"169"-16,13 34-453 0,1 7-147 15,5 5-321-15,0 4 0 0,-2 1 0 16,-5 5 0-16,1 15 0 15,-4 17 0-15,-1 12 0 0,3 5 0 16,6 2 0-16,6-8 0 0,4-2 0 16,6-8 0-16,7-10 0 0,5-7 0 15,5-8 0-15,4-7 0 0,0-6 0 16,-4-9 0-16,-4-5 0 16,-7-5 0-16,-3-6 0 0,-9-4 0 15,-2-4 0-15,-6-2 0 0,-9-4 0 16,-1-3 0-16,-9 3 0 0,11 5 0 15,-3 7 0-15,9 12 0 0,6 6 0 16,4 2-49-16,7 3-143 0,7 4-652 16,-3 0-397-16,-1 3-119 0</inkml:trace>
  <inkml:trace contextRef="#ctx0" brushRef="#br0" timeOffset="4731.58">24107 1915 4594 0,'0'0'748'0,"16"46"-172"15,-7-25 101-15,1-8-205 0,-6-6-252 16,-2-4 64-16,-2-3 216 0,0 0-379 16,0-6-121-16,-2-8 0 0,-4-15 0 15,-2-12 0-15,-3-10 0 0,5-3 0 16,4 4 0-16,2 4 0 16,12 6 0-16,5 7 0 0,2 4 0 15,1 6 0-15,-1 4 0 0,-1 9 0 16,1 5 0-16,0 5 0 0,-1 4-733 15,-5 3-676-15,-5 3-480 0</inkml:trace>
  <inkml:trace contextRef="#ctx0" brushRef="#br0" timeOffset="4950.78">24268 2018 3381 0,'0'0'1221'0,"0"0"-277"0,0 0-144 16,0 0 425-16,0 0-604 15,0 0-621-15,-10-58 0 0,10 13 0 16,0-4 0-16,0 2 0 0,10 1 0 16,4 6 0-16,1 8 0 0,1 7 0 15,-3 9 0-15,3 6 0 16,-1 1 0-16,1 6 0 0,1 2 0 16,6 1 0-16,-1 0-37 0,-5 1-2308 15,2-1-568-15</inkml:trace>
  <inkml:trace contextRef="#ctx0" brushRef="#br0" timeOffset="5553.52">24584 1915 2837 0,'0'0'1685'0,"0"0"327"0,0 0-1271 0,0 0-93 0,0 0-379 0,0 0-269 16,0 0 0-16,0 0 0 0,0 0 0 16,29-21 0-16,-10-3 0 0,1-4 0 15,-1-4 0-15,-7 0 0 16,-5 3 0-16,-7-3 0 0,-2 3 0 16,-7 5 0-16,3 6 0 0,-4 9 0 15,-1 7 0-15,-5 9 0 0,-5 14 0 16,-4 12 0-16,-3 11 0 0,3 7 0 15,6 4 0-15,5 1 0 0,10-5 0 16,8-8 0-16,16-9 0 0,13-12-25 16,11-11-151-16,10-9 88 0,5-8 44 15,10-11-72-15,-3-7-76 0,-2-3-640 16,-14 3-177-16,-9 1-352 0</inkml:trace>
  <inkml:trace contextRef="#ctx0" brushRef="#br0" timeOffset="5813.61">25070 1723 6354 0,'-39'-11'909'0,"4"4"-377"16,-5 5-192-16,7 2-283 0,2 7-57 15,9 2 0-15,3 0 0 0,9 2 0 16,-1 1 0-16,11 1 0 16,6 3 0-16,7-1 0 0,8 2 0 15,5-3 0-15,7-2 0 0,9 1 0 16,3-1 0-16,1-1 0 0,3 2 0 15,-5-3 0-15,-9 2-101 0,-8 0-83 16,-13 2 108-16,-10 2 76 0,-4-1 8 16,-6 0 92-16,-8 2 153 0,-5-3-253 15,-6 1 0-15,-6-3 0 0,-2-3 0 16,0-4 0-16,0-3 0 16,4-2 0-16,4-6 0 0,9 0 0 15,5-2-885-15,5 3-468 0,6-1-396 16</inkml:trace>
  <inkml:trace contextRef="#ctx0" brushRef="#br0" timeOffset="6221.91">25285 2308 3229 0,'-17'39'2949'15,"1"1"-2613"-15,-1 0 121 0,7-9 371 16,2-8-608-16,4-9-92 0,4-6-83 15,0-6-45-15,0-2 0 0,4-9 0 16,4-11 0-16,4-23 0 0,1-16 0 16,-3-16 0-16,-4-14 0 0,-4-5 0 15,3-5 0-15,-1 3 0 16,12 19 0-16,3 15 0 0,2 19 0 16,-1 9 0-16,1 5 0 0,0 5 0 15,-5 6 0-15,1 5 0 0,-5 6 0 16,-4 4 0-16,-1 2 0 15,-1 1 0-15,-4 5 0 0,2 8 0 16,-2 12 0-16,-2 6 0 0,0 5 0 16,0 3 0-16,4-4 0 0,2-2 0 15,1-1 0-15,-1-4 0 0,2-1 0 16,-6-5 0-16,-2-3 0 16,-8 0-101-16,-9-1-11 0,-10-1 44 15,-8-2 48-15,-6-2 20 0,-3-5 8 16,3-1-8-16,2 0 0 0,8-3-116 15,12-1-748-15,9-2-201 0,10-5-1408 0</inkml:trace>
  <inkml:trace contextRef="#ctx0" brushRef="#br0" timeOffset="6673.8">25913 1800 3417 0,'0'0'2261'0,"-6"-41"-1873"0,-8 19 309 0,-3 6 43 0,-3 3-376 0,-3 6-39 16,-4 7-325-16,-4 5 0 16,-2 12 0-16,2 9 0 0,2 6 0 15,6 7 0-15,7 2 0 0,3 0 0 16,11-2 0-16,6-6 0 15,9-2 0-15,7-10 0 0,5-8 0 0,8-6 0 16,4-7 0-16,1-3 0 16,-3-9 0-16,0-3 0 0,-6-6 0 15,-6-6 0-15,-7 0-129 16,-8-4-579-16,-3 1 32 0,-5 1-877 0,0 4-212 16</inkml:trace>
  <inkml:trace contextRef="#ctx0" brushRef="#br0" timeOffset="6938.62">25994 1902 5998 0,'0'0'857'0,"-29"59"-73"0,10-26-231 15,1-8-553-15,3-2 0 0,3-9 0 16,6-6 0-16,4-3 0 16,2-5 0-16,2-2 0 0,8-9 0 15,11-15 0-15,8-10 0 0,4-6 0 16,0-1 0-16,-4 7 0 15,-6 8 0-15,-5 9 0 0,-5 7 0 0,-5 10 0 16,-4 2 0-16,0 2 0 16,2 10 0-16,3 8 0 0,-3 5 0 15,2 4 0-15,0-1 0 16,3-6 0-16,1-1-105 0,7-5-1035 16,-5-5 63-16,3-3-295 0</inkml:trace>
  <inkml:trace contextRef="#ctx0" brushRef="#br0" timeOffset="7140.3">26422 1846 6955 0,'0'0'852'0,"-39"-43"-467"15,16 25-385-15,4 10 0 0,1 8 0 16,1 9 0-16,-1 9 0 16,-1 10 0-16,2 4 0 0,5 6 0 15,8 0 0-15,4-4 0 0,8-3 0 16,7-6 0-16,3-5 0 15,7-7 0-15,2-7 0 0,-2-6 0 16,4-4-169-16,-9-10-1043 0,-3 0-165 16,-3-5-660-16</inkml:trace>
  <inkml:trace contextRef="#ctx0" brushRef="#br0" timeOffset="7296.77">26490 1301 6839 0,'0'0'1028'0,"0"0"-703"15,0 0-325-15,4 48 0 0,-4-4 0 16,-2 12 0-16,-2 7 0 0,0 1 0 16,2 4 0-16,0 5 0 0,4 0 0 15,6-2 0-15,2-5 0 0,1-19-757 16,-1-10-1804-16</inkml:trace>
  <inkml:trace contextRef="#ctx0" brushRef="#br0" timeOffset="7713.81">27418 1276 3229 0,'0'0'2745'0,"0"0"-1620"0,0 0-621 16,0 0-116-16,0 0-187 0,-12 58-201 16,18-7 0-16,6 9 0 0,5 4 0 15,0-2 0-15,-7 5 0 16,-2 4 0-16,-8 1 0 0,-8-4 0 16,-7-7 0-16,1-8 0 0,-1-11 0 15,5-10 0-15,2-12 0 0,2-7-1285 16,2-7-656-16,-1-6-1481 0</inkml:trace>
  <inkml:trace contextRef="#ctx0" brushRef="#br0" timeOffset="7868.3">27317 1785 7299 0,'0'0'296'0,"0"0"-244"16,52-21 493-16,-34 20-545 0,3 1 0 15,0 0 0-15,1 0 0 0,5 0 0 16,2 0 0-16,4 1 0 15,7 2 0-15,-1 1-1137 0,-8-1-216 16,-4 1-1032-16</inkml:trace>
  <inkml:trace contextRef="#ctx0" brushRef="#br0" timeOffset="8117.97">27852 1781 7915 0,'0'0'277'0,"-43"-22"-277"0,22 16 0 16,3 6 0-16,1 6 0 0,-1 7 0 15,1 7 0-15,0 4 0 0,7 5 0 16,4 3 0-16,6 1 0 0,6 2 0 16,15-2 0-16,8-6 0 0,12-3 0 15,9-9 0-15,6-4 0 0,3-10 0 16,1-1 0-16,-8-7 0 16,-11-4 0-16,-14-2 0 0,-12-4 0 15,-15-5 0-15,-4-2 0 0,-13-2 0 16,-6-1 0-16,-8-2 0 15,-4 0 0-15,-4-3 0 0,8 8-325 0,2-2-1368 16</inkml:trace>
  <inkml:trace contextRef="#ctx0" brushRef="#br0" timeOffset="8765.27">29055 1848 2601 0,'0'0'3369'0,"-8"-47"-2837"15,2 21 49-15,-4 6 299 0,-7 0-651 16,1 2-229-16,-3 7 0 0,2 6 0 16,-1 5 0-16,-1 11 0 15,-1 12 0-15,-1 10 0 0,0 5 0 16,5 7 0-16,7 1 0 0,5 3 0 15,4-3 0-15,2-1 0 0,11-7 0 16,5-10 0-16,9-5 0 0,8-15 0 16,7-8 0-16,5-7 0 0,-1-14-1037 15,-13 3-568-15,-4-7-956 0</inkml:trace>
  <inkml:trace contextRef="#ctx0" brushRef="#br0" timeOffset="8972.48">29186 1286 6643 0,'0'0'924'0,"0"0"-520"16,0 0-183-16,0 0-221 0,-21 38 0 15,15-3 0-15,0 5 0 16,-1 6 0-16,1 2 0 0,2 8 0 16,0 6 0-16,2 5 0 0,0 4 0 15,0-1 0-15,2-2 0 0,2-3 0 16,2-7 0-16,0-6 0 0,2-9 0 15,3-9-721-15,-3-12-740 0,4-8-2525 0</inkml:trace>
  <inkml:trace contextRef="#ctx0" brushRef="#br0" timeOffset="9173.99">29421 1819 5870 0,'0'0'1061'0,"-22"33"-425"0,9-7-124 15,3 6-399-15,2 2-113 16,1 0 0-16,7-6 0 0,0 0 0 16,9-6 0-16,-1-3 0 0,2-1 0 15,3-4 0-15,-1-5 0 0,-2-4-1129 16,-3-5-1180-16</inkml:trace>
  <inkml:trace contextRef="#ctx0" brushRef="#br0" timeOffset="9314.94">29533 1295 7427 0,'0'0'765'0,"0"0"-765"0,0 0 0 15,0 0 0-15,0 0 0 0,0 0-141 16,0 0-255-16,0 0-180 16,0 0-1233-16,41 29-372 0</inkml:trace>
  <inkml:trace contextRef="#ctx0" brushRef="#br0" timeOffset="9701.93">29934 1459 4826 0,'0'0'600'0,"-19"-60"-128"0,7 25 293 16,-5-2-561-16,-1-1-80 0,-3 1 144 16,0 4-140-16,3 4 8 0,3 9 140 15,3 6-84-15,4 7-44 0,2 5-95 16,-5 2-53-16,-3 9 0 16,-3 8 0-16,-3 7 0 0,3 7 0 15,3 3 0-15,5 5 0 0,5 6 0 16,4 6 0-16,6 5 0 15,11 4 0-15,6 3 0 0,3 1 0 16,8 4 0-16,1-2 0 0,-6-1 0 16,-3-3 0-16,-5-8 0 0,-6-5 0 15,-5-8 0-15,-6-6 0 16,-4-8 0-16,0-2 0 0,0-9 0 0,-4-5 0 16,4-6-133-16,0-4-1468 15,-2-6-728-15</inkml:trace>
  <inkml:trace contextRef="#ctx0" brushRef="#br0" timeOffset="10030.81">30296 1375 4370 0,'0'0'144'0,"-6"-38"624"0,-3 21-24 16,-1 9-195-16,-5 2-25 0,1 5-332 16,-3 1 0-16,-1 7 132 0,-1 2-120 15,-6 7-23-15,-4 5-181 0,-2 4 0 16,0 6 0-16,3 4 0 16,3 5 0-16,6 8 0 0,7 5 0 15,6 7 0-15,8 2 0 0,10 0 0 16,9-2 0-16,6-4 0 0,-1-5 0 15,3-7 0-15,-4-5 0 0,-6-7 0 16,-7-4 0-16,-4-5 0 0,-8-2 0 16,-4-3 0-16,-6-5-301 0,0-3-1388 15,-3-9-452-15</inkml:trace>
  <inkml:trace contextRef="#ctx0" brushRef="#br0" timeOffset="10172.37">29686 1902 7627 0,'0'0'92'16,"0"0"224"-16,50-14-159 0,-5 4-157 16,13 2 0-16,2 2 0 0,0 0 0 15,-4 1 0-15,-3 3 0 0,-1-1 0 16,2 3 0-16,-5 0 0 0,-1 4 0 16,-13 0-425-16,-2 1-2556 0</inkml:trace>
  <inkml:trace contextRef="#ctx0" brushRef="#br0" timeOffset="10621.94">30310 2012 3101 0,'0'0'4122'0,"0"0"-3758"0,0 0 44 15,0 0-211-15,39-14-197 0,-14 1 0 16,0-1 0-16,0-4 0 15,-4 2 0-15,-3-1 0 0,-3-3 0 16,-3-2 0-16,-4 2 0 0,-6 1 0 16,-2 6 0-16,-2 5 0 0,-8 4 0 15,-2 4 0-15,-7 6 0 0,-6 6 0 16,2 7 0-16,1 3 0 16,3 4 0-16,5 2 0 0,9 1 0 15,8 2 0-15,11-2 0 0,7-1 0 16,3-2 0-16,1-1 0 0,4 0 0 15,-4-5 0-15,0-2 0 0,-2-5 0 16,-7-2 0-16,1-5 0 0,-9-4 0 16,-2-2 0-16,-2 0 0 0,0-5 0 15,3-7 0-15,-1-10 0 0,2-9 0 16,-2-8 0-16,5-7 0 16,-3-2 0-16,4 3 0 0,3 5 0 15,-1 9 0-15,1 11 0 0,-1 5 0 16,-4 5 0-16,-1 4 0 15,-5 5 0-15,0-2 0 0,2 3-1185 16,5-3-720-16</inkml:trace>
  <inkml:trace contextRef="#ctx0" brushRef="#br0" timeOffset="11317.86">30908 2144 4458 0,'0'0'1016'0,"0"0"-452"0,20-49 429 0,-11 30-361 0,3-1-256 0,4-4-223 16,3-1-153-16,0 0 0 0,-1-2 0 15,-1 0 0-15,-5 1 0 0,1 1 0 16,-5 0 0-16,-2 4 0 0,-4 3 0 15,-2 9 0-15,0 5-29 0,0 3 17 16,-6 1-16-16,-9 7-28 0,-7 14 56 16,-7 14-36-16,-2 8 32 0,0 8 0 15,6-1-96-15,11 1-76 0,5-4-96 16,9-6 212-16,13-4 60 16,7-10 8-16,9-4 8 0,2-7-8 15,2-8 128-15,0-5-96 0,-2-7 0 16,-2-8 28-16,0-4-16 15,-2-8 12-15,-6 0 8 0,0 0-64 0,-7 1 44 16,-4 6 12-16,-3 7-64 16,-3 5 120-16,-4 4-91 0,0 0-29 15,0 1 0-15,0 0 0 16,0 2 0-16,-2 1 0 0,0 1 0 0,2 1 0 16,2-3 0-16,4 0 0 15,6-4 0-15,7-6 0 0,4-7 0 16,-1-3 0-16,1-4 0 0,-2-3 0 15,-3-2 0-15,-1 0 0 0,-3 5 0 16,-5 7 0-16,-5 8 0 0,-2 6 0 16,-2 0 0-16,4 2 0 0,0 13 0 15,-2 14 0-15,0 9 0 0,-2 6 0 16,2-1 0-16,0-6 0 16,2-2 0-16,1-4-201 0,-3-8-947 15,6-6-2498-15</inkml:trace>
  <inkml:trace contextRef="#ctx0" brushRef="#br0" timeOffset="11536.14">31786 1301 7491 0,'0'0'444'0,"0"0"-187"0,0 0-257 0,0 0 0 16,15 33 0-16,-13 8 0 0,4 13 0 15,-2 10 0-15,-4 6 0 0,0 7 0 16,-8 6 0-16,-9 1 0 0,-1-4 0 16,-5-7 0-16,0-8 0 0,4-20-1049 15,1-9-1332-15</inkml:trace>
  <inkml:trace contextRef="#ctx0" brushRef="#br0" timeOffset="11705.92">31639 1708 8192 0,'0'0'0'0,"0"0"0"0,54-10 0 15,-21 13 0-15,6 4 0 0,9-1 0 16,6 2 0-16,-1-2 0 16,-1-1 0-16,-4-1 0 0,-7-4 0 15,-12 0-1966-15,-6-4-2051 0</inkml:trace>
  <inkml:trace contextRef="#ctx0" brushRef="#br0" timeOffset="12547.98">20454 2714 2849 0,'0'0'2417'0,"0"0"-1629"0,-27 56-215 0,23-27 255 15,2 4-488-15,2 2-144 0,6 2-4 16,0-4-183-16,5-3-9 0,-1-3 0 15,0-2 0-15,1-3 0 0,-7-6 0 16,0-6 0-16,-4-4 0 0,0-3 0 16,2-3 0-16,-2-4 0 0,6-15 0 15,5-15 0-15,7-12 0 16,9-8 0-16,0-1 0 0,0 5 0 16,-4 5 0-16,-9 8 0 0,1 13 0 15,-9 13 0-15,-2 11 0 0,-2 13 0 16,-2 11 0-16,0 9 0 15,-6 5 0-15,6-3 0 0,-4-2 0 0,4-6 0 16,4-2 0-16,0-2 0 16,2-8 0-16,4-4 0 0,-1-5 0 15,3-5 0-15,3-4 0 16,-3-8 0-16,7-8 0 0,-3-9 0 16,1 0 0-16,-1-4 0 0,3-1 0 15,-5 2 0-15,1 4 0 0,-5 8 0 16,-6 7 0-16,0 7 0 0,-2 5 0 15,3 0 0-15,3 11 0 0,2 5 0 16,1 7 0-16,-3 4 0 0,-2-1 0 16,0-1 0-16,-2 0 0 0,7-1 0 15,-3-1 0-15,0 0 0 16,7-4-201-16,-9-6-1260 0,2-3-976 0</inkml:trace>
  <inkml:trace contextRef="#ctx0" brushRef="#br0" timeOffset="12857.17">21366 2814 7651 0,'0'0'352'0,"-29"-49"-163"0,14 26-189 0,1 6 0 16,-1 4 0-16,1 2 0 16,2 5 0-16,-3 2 0 0,1 4 0 15,-3 8 0-15,3 7 0 0,-1 9 0 16,-3 8 0-16,7 8 0 0,-1 3 0 15,4 1 0-15,5-4 0 0,6-7 0 16,11-3 0-16,9-9 0 0,8-7 0 16,8-5 0-16,0-9 0 0,-2-4 0 15,-1-8 0-15,-7-3 0 16,-9-4 0-16,-7-5 0 0,-11-2 0 16,-2-1 0-16,-4-2 0 0,-9 0 0 15,-5 0 0-15,-5 2 0 0,-4 4 0 16,0 3 0-16,6 6-1654 15,1 1-1051-15</inkml:trace>
  <inkml:trace contextRef="#ctx0" brushRef="#br0" timeOffset="13260.94">21676 2846 3181 0,'-8'-35'3382'0,"-3"7"-2742"0,1 0-200 0,4 11 12 0,-1 7-355 0,1 6-97 16,2 4 0-16,-2 3 0 0,-6 18 0 16,-7 19 0-16,4 13 0 15,1 8 0-15,8 0 0 0,6-9 0 16,10-4 0-16,5-9 0 0,3-12 0 15,5-10 0-15,4-14 0 0,0-11 0 16,0-16-461-16,-3-11-171 0,-5 3-1425 16,-5-5-1261-16</inkml:trace>
  <inkml:trace contextRef="#ctx0" brushRef="#br0" timeOffset="13421.76">21734 2407 5642 0,'0'0'872'0,"0"0"-703"0,-19 64 291 15,5-14 448-15,-9 8-767 16,2 0-141-16,5 4 0 0,-1-4 0 16,11-1 0-16,6-7 0 0,2-4 0 15,10-5 0-15,3-5 0 0,6-6 0 16,3-3 0-16,3-8-305 16,0-7-911-16,-6-5-133 0,-5-7-1376 0</inkml:trace>
  <inkml:trace contextRef="#ctx0" brushRef="#br0" timeOffset="13696.46">21802 3085 5034 0,'0'0'1176'16,"0"0"-844"-16,58-1 289 0,-23-10 279 15,0-3-771-15,-4-1-129 16,-4-1 0-16,-6 4 0 0,-5 2 0 16,-1 3 0-16,-9 2 0 0,0 0 0 15,-2 3 0-15,-4-4 0 0,4-5 0 16,-2-7 0-16,-2-2 0 15,-6 0 0-15,-4 4 0 0,-3 5 0 16,-5 4 0-16,-3 3 0 0,-2 4 0 16,3 6-129-16,-3 8-71 0,2 6 8 15,5 4-24-15,3 5-132 16,7-1 40-16,6-2 172 0,13-1 112 16,1-3-85-16,7-6-251 0,12-5-712 15,-10-5 139-15,-1-5-267 0</inkml:trace>
  <inkml:trace contextRef="#ctx0" brushRef="#br0" timeOffset="14053.96">22377 2789 5482 0,'0'0'1425'0,"0"0"-945"0,0 0 40 15,-36-24-235-15,3 24-285 0,-6 2 0 16,-6 5 0-16,3 0 0 15,7 0 0-15,6-3 0 0,9 1 0 16,11-2 0-16,7 0 0 0,2 1 0 16,11 5 0-16,13 5 0 0,11 4 0 15,13 1 0-15,6-1 0 0,-5 1 0 16,9 1 0-16,0 1 0 16,0 3 0-16,-2-2 0 0,-9-1 0 15,-7-1 0-15,-16-2 0 0,-13-2 0 16,-11 2 0-16,-15 0 0 0,-12-1 0 15,-4 3 0-15,-16 0 0 0,-3-4 0 16,-6 1 0-16,-1-6 0 0,1-2 0 16,0-2 0-16,2-3 0 0,5-2 0 15,-3-1 0-15,-2-1 0 16,17 0-1501-16,-4 0-873 0</inkml:trace>
  <inkml:trace contextRef="#ctx0" brushRef="#br1" timeOffset="22615.61">7179 5696 5818 0,'0'0'604'0,"0"0"229"0,0 0 27 0,0 0-783 0,0 0-77 15,0 35 0-15,4 0 0 0,-4 7 0 16,4 5 0-16,3 2 0 16,-5 3 0-16,2 0 0 0,0-2 0 15,-4-3 0-15,2-4 0 0,0-5 0 16,0-6 0-16,2-6 0 0,2-6 0 15,1-8-1029-15,-3-7-2705 0</inkml:trace>
  <inkml:trace contextRef="#ctx0" brushRef="#br1" timeOffset="23005.58">7473 6026 3117 0,'0'0'2833'0,"0"0"-2160"16,0 0-161-16,41-15 412 15,-20 18-791-15,1 8-133 0,3 5 0 16,2 2 0-16,-6 5 0 0,-5 4 0 16,-1 3 0-16,-5 5 0 0,-10 3 0 15,-10 5 0-15,-9 1 0 0,-4-2 0 16,3-6 0-16,-3-9 0 0,4-11 0 15,7-12 0-15,2-8 0 0,1-6-2478 16,7-8-967-16</inkml:trace>
  <inkml:trace contextRef="#ctx0" brushRef="#br1" timeOffset="23426.81">7950 5696 6731 0,'0'0'892'0,"-45"-28"-323"16,22 21-569-16,-4 7 0 16,6 3 0-16,1 10 0 0,3 6 0 15,3 10 0-15,-1 7 0 0,7 7 0 16,4 8 0-16,4 4 0 0,0 2 0 16,10-1 0-16,7-4 0 0,8-7 0 15,3-10 0-15,8-8 0 16,7-12 0-16,5-10 0 0,1-7 0 15,-12-11 0-15,-4-8 0 0,-8-3 0 16,-12-5 0-16,-9-2 0 16,-4-4 0-16,-6 0 0 0,-9-4 0 15,1-3 0-15,-5 0 0 0,5-1 0 16,-3 4 0-16,7 5 0 0,3 10 0 16,7 5-229-16,0 8-1324 0,3 5-4349 0</inkml:trace>
  <inkml:trace contextRef="#ctx0" brushRef="#br1" timeOffset="23788.95">8359 5982 2645 0,'0'0'4290'0,"0"0"-3782"0,34 22 96 0,-14 0-459 0,1 7-145 0,-7 3 0 0,3 3 0 15,-7 2 0-15,1 1 0 0,-5 1 0 16,-2-1 0-16,-2 0 0 16,-2-4 0-16,-6-2 0 0,0-6 0 15,-5-6 0-15,1-11 0 0,0-6-881 16,-1-7-2737-16</inkml:trace>
  <inkml:trace contextRef="#ctx0" brushRef="#br1" timeOffset="24160.14">8822 5659 5022 0,'0'0'984'0,"0"0"-431"0,-6-40 703 15,6 32-879-15,-4 3-377 0,4 2 0 16,-6 0 0-16,-9 3 0 0,-1 14 0 16,-9 12 0-16,-2 12 0 15,5 12 0-15,1 7 0 0,2 10 0 16,11 4 0-16,4 2 0 16,4-3 0-16,16-11 0 0,15-12 0 0,11-10 0 15,11-16 0-15,9-9 0 16,-2-11 0-16,0-8 0 0,-12-10 0 15,-15-6 0-15,-8-7 0 0,-15-4 0 16,-8-3 0-16,-8-1 0 16,-11-3 0-16,-7-3 0 0,-7-4 0 15,-7 1 0-15,-3-2 0 0,-6-2 0 16,9 14-1397-16,-5-1-1409 0</inkml:trace>
  <inkml:trace contextRef="#ctx0" brushRef="#br1" timeOffset="24698.82">6999 5367 5534 0,'0'0'812'0,"0"0"-167"0,-43 11 363 0,18 4-815 15,-6 9-193-15,-2 4 0 0,-2 6 0 16,4 7 0-16,4 6 0 0,6 7 0 16,11 7 0-16,4 9 0 15,6 6 0-15,4 9 0 0,8-1 0 16,13 0 0-16,2-6 0 0,10-10 0 16,0-6 0-16,11-13 0 0,4-13-509 15,-9-13-1780-15,7-14-1837 0</inkml:trace>
  <inkml:trace contextRef="#ctx0" brushRef="#br1" timeOffset="25134.07">9174 5106 4249 0,'0'0'2053'0,"0"0"-1248"0,0 0-97 0,23 57-331 16,-9-10-377-16,7 13 0 16,6 6 0-16,14 2 0 0,11 5 0 15,6 2 0-15,-5 1 0 0,-5 3 0 16,-17 4 0-16,-19-1 0 0,-12 0 0 15,-8-5 0-15,-17-8 0 0,-10-8 0 16,-8-9 0-16,-5-12 0 16,7-14 0-16,-3-13-361 0</inkml:trace>
  <inkml:trace contextRef="#ctx0" brushRef="#br1" timeOffset="26986.05">5036 4082 2052 0,'0'0'1889'0,"0"0"-964"0,0 0-281 15,24-39 236-15,-22 34-399 16,0 1-113-16,1 1 116 0,-3-1-292 0,0 1-8 15,-5 2-91-15,-7 1-93 16,-13 10 0-16,-6 8 0 0,-6 9 0 16,-4 5 0-16,1 6 0 0,-5 3 0 15,1 1 0-15,7 1 0 16,-2-3 0-16,6-1 0 0,0-1 0 16,2-1 0-16,2-4 0 0,2-2 0 15,0-5 0-15,4-2 0 0,5-7-377 16,5-3 17-16,3-6 0 0,6-3-501 15,2-3 49-15,2-2-12 0,0-2-1157 0</inkml:trace>
  <inkml:trace contextRef="#ctx0" brushRef="#br1" timeOffset="27312.69">4457 4318 3357 0,'0'0'376'16,"0"0"136"-16,0 0 549 16,0 0-417-16,-27 59-136 0,19-27 133 15,-3 2-425-15,3 1-92 0,4-5 32 16,-2-2-100-16,1 0 12 0,5-4 56 15,0-5-120-15,0-5 16 0,0-4 8 16,5-6-8-16,-3-1 4 0,6-2 229 16,9-1-253-16,3-6 0 15,7-4 0-15,4-4 0 0,6-1 0 16,-6-1 0-16,6 0 0 0,-12 2-213 16,2-3-2708-16</inkml:trace>
  <inkml:trace contextRef="#ctx0" brushRef="#br1" timeOffset="28063.56">5428 3366 4001 0,'0'0'2201'0,"0"0"-1092"0,0 0-441 0,-20-38-455 0,9 30-213 0,-3 2 0 16,-5 6 0-16,-1 9 0 0,-9 14 0 16,0 13 0-16,4 12 0 0,-2 9 0 15,6 8 0-15,1 0 0 0,7 2 0 16,11-5 0-16,4-9 0 16,15-8 0-16,3-11 0 0,7-10 0 15,6-10 0-15,7-10 0 0,3-7 0 16,-2-12 0-16,-3-7 0 0,-7-5 0 15,-9-7 0-15,-7-2 0 0,-9-1 0 16,-6 0 0-16,-6-1 0 0,-5-1 0 16,-5-1 0-16,1 0 0 0,-1 0 0 15,1 3 0-15,5 8 0 16,4 10 0-16,6 9 0 0,0 5 0 16,0 4-245-16,4 1-707 0,6 8-85 15,1 0-1124-15,1 7-72 0</inkml:trace>
  <inkml:trace contextRef="#ctx0" brushRef="#br1" timeOffset="28381.87">5796 3884 6018 0,'0'0'957'0,"0"0"-37"0,0 0-623 0,0 0-297 0,0 0 0 0,21 58 0 0,-21-27 0 15,-6 2 0-15,2-1 0 0,-1 0 0 16,-1 0 0-16,0-1 0 0,-4-4 0 15,1-2 0-15,-3-5 0 16,-2-4 0-16,-3-7 0 0,7-3-733 16,-7-6-1028-16</inkml:trace>
  <inkml:trace contextRef="#ctx0" brushRef="#br1" timeOffset="28907.74">6117 3316 5798 0,'0'0'748'16,"0"0"-207"-16,0 0 155 0,-31-35-287 15,14 35-409-15,1 2 0 0,-3 10 0 16,-2 9 0-16,1 9 0 0,1 9 0 15,-2 10 0-15,5 5 0 0,5 7 0 16,7 0 0-16,6-4 0 0,9-6 0 16,7-8 0-16,9-12 0 0,4-10 0 15,2-10 0-15,9-8 0 16,-7-9 0-16,2-8 0 0,-8-7 0 16,-4-3 0-16,-9-6 0 0,-5 3 0 15,-7-3 0-15,-4 1 0 0,-11-1 0 16,1 1 0-16,-7-2 0 15,1-1 0-15,1 3 0 0,-1 7 0 16,6 5 0-16,5 9 0 0,1 5 0 16,4 3 0-16,0 4-921 0,4 2-632 15,7 7-72-15</inkml:trace>
  <inkml:trace contextRef="#ctx0" brushRef="#br1" timeOffset="29184.89">6427 3839 4546 0,'0'0'1024'15,"0"0"233"-15,22 38-361 0,-7-18-427 16,-5 0-469-16,1 1 0 15,-1 0 0-15,-10 1 0 0,0 1 0 16,0 1 0-16,-6 2 0 0,-9 1 0 16,-5-1 0-16,-1 1 0 0,-6-2 0 15,0-4 0-15,0-1 0 16,0-3 0-16,5-7 0 0,9-6-805 16,3-3-540-16,6-6-828 0</inkml:trace>
  <inkml:trace contextRef="#ctx0" brushRef="#br1" timeOffset="29555.82">6815 3494 5458 0,'0'0'792'0,"13"-39"-199"0,-11 26-65 16,-2 7 48-16,-9 2-331 0,-3 1-245 16,-2 3 0-16,-3 2 0 0,1 10 0 15,1 9 0-15,-1 8 0 0,1 8 0 16,-1 6 0-16,5 7 0 0,5 2 0 16,2 0 0-16,8-4 0 15,13-7 0-15,3-8 0 0,13-10 0 16,4-7 0-16,9-11 0 0,-5-7 0 15,-1-9 0-15,-5-7 0 0,-8-5 0 16,-11-5 0-16,-6-2 0 0,-5-1 0 16,-5 0 0-16,-11 0 0 0,-3-1 0 15,-7-1 0-15,-6-4 0 16,-6 2 0-16,-8-3 0 0,8 9-649 16,2 1-4477-16</inkml:trace>
  <inkml:trace contextRef="#ctx0" brushRef="#br1" timeOffset="30005.11">5122 3165 6695 0,'0'0'508'0,"-35"8"-88"0,15 6 76 0,-1 8-423 16,0 7-73-16,0 11 0 0,1 9 0 15,1 7 0-15,5 9 0 0,3 6 0 16,7 5 0-16,4 2 0 0,11-3 0 15,7-5 0-15,9-4 0 0,6-8 0 16,9-3 0-16,9-7 0 0,-9-15-1581 16,5-9-1821-16</inkml:trace>
  <inkml:trace contextRef="#ctx0" brushRef="#br1" timeOffset="30456.38">7098 3149 4966 0,'0'0'860'0,"0"0"29"0,0 0 411 0,0 0-1123 15,0 0-177-15,0 0 0 0,48 38 0 16,-7 3 0-16,9 11 0 0,6 6 0 16,-7-1 0-16,-1 5 0 15,-7 5 0-15,-6 0 0 0,-14 2 0 16,-15-4 0-16,-10 1 0 0,-12-5 0 16,-15-3 0-16,-2-6 0 0,-5-12 0 15,1-7 0-15,2-16 0 0,8-8 0 16,0-12-2802-16</inkml:trace>
  <inkml:trace contextRef="#ctx0" brushRef="#br1" timeOffset="32436.48">11018 7179 2473 0,'0'0'1953'0,"0"0"-1045"0,0 0 164 0,0 0-483 0,0 0-97 15,0 0 120-15,0 0-519 0,0 0-93 16,0 0 0-16,-4 4 0 0,-3 3 0 16,-3 6 0-16,-4 5 0 15,-3 2 0-15,-4 6 0 0,-5 6 0 16,-5 6 0-16,-3 7 0 0,-1 4 0 15,2 4 0-15,6 3 0 16,3 0 0-16,7-1 0 0,3-1 0 16,7-3 0-16,1-3 0 0,2 0 0 15,4-3 0-15,0-3 0 0,0-1 0 16,0-7 0-16,0-3 0 0,0-10 0 16,0-4 0-16,0-8 0 0,0-4 0 15,0-3 0-15,0 0 0 0,0-2 0 16,-4 0 0-16,-2-8 0 0,-11-4 0 15,3-6 0-15,-7-3 0 16,4-2 0-16,1-2 0 0,-5-6 0 16,1-1 0-16,-5 0 0 0,-2-2 0 15,4 5 0-15,-2 7 0 16,9 5 0-16,10 9 0 0,-3 4 0 16,7 4 0-16,-2 0 0 0,-2 7 0 15,-4 11 0-15,-1 8 0 0,7 6 0 16,-2 1 0-16,8 0 0 15,8-3 0-15,5 1 0 0,12-1 0 16,0-2 0-16,8-2 0 0,6-8 0 16,2-8 0-16,-1-7 0 0,-1-5 0 15,-8-7 0-15,-6-4 0 0,-6-3 0 16,-3-3 0-16,-5-4 0 0,-3-4 0 16,0-4 0-16,1-1 0 0,-1-2 0 15,-4 5-229-15,-2-1-2168 0</inkml:trace>
  <inkml:trace contextRef="#ctx0" brushRef="#br1" timeOffset="35738.53">10962 6434 1164 0,'0'0'352'0,"10"-35"1209"0,-6 15 436 0,-4 1-849 0,-6-3-287 0,-2-2 248 16,-2-1-1109-16,-3 0 0 15,-3 5 0-15,-5 1 0 0,0 6 0 16,1 7 0-16,-5 3 0 0,6 6 0 16,-6 12 0-16,5 9 0 0,-1 10 0 15,-2 8 0-15,3 9 0 16,5 4 0-16,5 2 0 0,10 1 0 15,10 0 0-15,5-7 0 0,7-5 0 16,9-11 0-16,5-11 0 16,7-10 0-16,2-10 0 0,-1-10 0 15,-3-8 0-15,-8-10 0 0,-8-5 0 16,-8-5 0-16,-7-2 0 0,-10-2 0 16,0 2 0-16,-10 1 0 0,-5 0 0 15,3 4 0-15,-9 0 0 0,5 3 0 16,-3 4 0-16,2 4 0 0,7 7 0 15,0 5 0-15,8 4 0 0,2 3-1265 16,0 0-1044-16,0 1-2309 0</inkml:trace>
  <inkml:trace contextRef="#ctx0" brushRef="#br1" timeOffset="36058.74">11233 6663 5514 0,'0'0'2145'0,"0"0"-1612"0,0 0-533 0,0 0 0 0,16 43 0 16,-10-19 0-16,-1 2 0 16,-1-1 0-16,-4 1 0 0,-9-2 0 15,-1 0 0-15,-6-2 0 0,-5 0 0 16,-6-6 0-16,-4-3 0 0,10-6-969 16,-1-7-2585-16</inkml:trace>
  <inkml:trace contextRef="#ctx0" brushRef="#br1" timeOffset="36453.1">11470 6191 7195 0,'0'0'832'0,"0"0"-667"16,21 44-165-16,-11-12 0 0,-3 6 0 15,-3 4 0-15,-4 4 0 0,6 3 0 16,-6-2 0-16,4-1 0 0,-2-3 0 16,2-5 0-16,0-6 0 0,-1-7 0 15,1-5 0-15,0-8 0 0,2-7-1165 16,-6-4-796-16,4-8-800 0</inkml:trace>
  <inkml:trace contextRef="#ctx0" brushRef="#br1" timeOffset="36773">11719 6656 6086 0,'0'0'1337'16,"0"0"-889"-16,4 44-127 0,0-16-321 15,-2 3 0-15,2-1 0 0,0 2 0 16,-4-1 0-16,0-1 0 0,-8-2 0 15,-2-2 0-15,1-3 0 0,-1-8 0 16,2-4 0-16,1-9 0 16,1-4-1073-16,2-4-1108 0,-2-13-1877 0</inkml:trace>
  <inkml:trace contextRef="#ctx0" brushRef="#br1" timeOffset="37111.23">12043 6257 6498 0,'0'0'513'0,"0"0"475"0,-33-8-795 15,23 9-193-15,-5 10 0 0,1 8 0 16,-3 6 0-16,1 11 0 0,1 8 0 15,5 7 0-15,8 6 0 16,2 1 0-16,6-2 0 0,4-3 0 0,15-9 0 16,4-9 0-16,12-7 0 15,7-11 0-15,-3-8 0 0,-1-9 0 16,-7-7 0-16,-6-11 0 0,-4-7 0 16,-13-7 0-16,-7-3 0 15,-3-5 0-15,-4-5 0 0,-11-4 0 16,-3-6 0-16,-9-3 0 0,-8-2 0 15,-10-2 0-15,-11 6-833 0,15 15-1468 16</inkml:trace>
  <inkml:trace contextRef="#ctx0" brushRef="#br1" timeOffset="37529.96">10629 6011 2008 0,'0'0'4034'0,"0"0"-3253"0,0 0-309 0,-47 32 92 16,11 3-231-16,3 9-333 0,2 4 0 15,4 2 0-15,3 6 0 0,3 6 0 16,9 5 0-16,3 6 0 0,9 1 0 15,15-2 0-15,5-3 0 16,18-3 0-16,3-4 0 0,13-5 0 16,12-7 0-16,4-8-381 0,-12-15-807 15,10-9-2938-15</inkml:trace>
  <inkml:trace contextRef="#ctx0" brushRef="#br1" timeOffset="37910.83">12504 5853 5606 0,'0'0'912'0,"0"0"-347"16,0 0 179-16,0 0-379 0,43 39-365 15,-22-3 0-15,6 9 0 16,4 3 0-16,4 2 0 0,-2 6 0 15,2 3 0-15,-2 6 0 0,-6 5 0 16,-12 2 0-16,-15 3 0 16,-15 1 0-16,-16-5 0 0,-6-4 0 15,-4-10 0-15,4-10 0 0,-1-13 0 16,1-11 0-16,10-12 0 0,2-9-3210 0</inkml:trace>
  <inkml:trace contextRef="#ctx0" brushRef="#br2" timeOffset="53662.26">20206 4202 4854 0,'0'0'844'0,"0"0"545"16,0 0-697-16,-35-20-279 0,8 22-413 16,0 10 0-16,-4 9 0 0,0 6 0 15,0 9 0-15,2 5 0 0,2 12 0 16,5 6 0-16,3 7 0 0,5 9 0 15,9 4 0-15,3 3 0 0,9-1 0 16,7-8 0-16,9-6 0 0,8-14 0 16,4-10 0-16,8-15 0 15,5-14 0-15,4-10 0 0,-1-14 0 16,-5-14 0-16,-3-12 0 0,-6-10 0 16,-14-9 0-16,0-2 0 15,-11-3 0-15,-10-7 0 0,-2-6 0 16,-6-5 0-16,-10-3 0 0,-5 1 0 15,-4 5 0-15,4 8 0 0,-1 14 0 16,3 12 0-16,7 18 0 0,5 10 0 16,5 11 0-16,2 2 0 0,-4 13 0 15,0 9-485-15,0-1-1928 0,-6 4 52 16</inkml:trace>
  <inkml:trace contextRef="#ctx0" brushRef="#br2" timeOffset="53925.06">20165 4730 7011 0,'0'0'1164'0,"0"0"-1147"0,0 0-17 0,0 0 0 16,33 46 0-16,-10-16 0 0,6 6 0 16,2-2 0-16,0 1 0 0,-5 0 0 15,-1 1 0-15,-2-4 0 16,-2-5 0-16,-11-9-637 0,0-8-4629 0</inkml:trace>
  <inkml:trace contextRef="#ctx0" brushRef="#br2" timeOffset="55085.79">21403 4845 6671 0,'0'0'704'0,"0"0"-276"0,0 0-39 16,0 0-389-16,-39 4 0 0,22 17 0 15,5 8 0-15,1-1 0 0,7-1 0 16,2-2 0-16,2-1 0 0,4-4-105 15,5-2-111-15,3-7 132 0,0-8 72 16,1-2 8-16,3-3 4 0,-5-4 248 16,-1-5-75-16,-4-2-173 15,-2-1 0-15,-4-1 0 0,0-3 0 16,0 0 0-16,0-2 0 0,0 0 0 16,-2 0 0-16,-6-3 0 0,6 2-293 15,-6 0-695-15,4 5-33 16,-3 3-371-16</inkml:trace>
  <inkml:trace contextRef="#ctx0" brushRef="#br2" timeOffset="55284.75">21593 5017 6603 0,'0'0'712'0,"0"0"-160"0,0 0-227 16,0 0-325-16,0 0 0 0,0 0 0 15,-4-58 0-15,14 20 0 0,1 3 0 16,5 3 0-16,1 2 0 0,-3 5 0 16,3 5 0-16,-3 3 0 0,-1 3 0 15,1-5 0-15,11-1 0 16,0-5-637-16,-7 5-1468 0,9-2-2625 0</inkml:trace>
  <inkml:trace contextRef="#ctx0" brushRef="#br2" timeOffset="55646.74">22618 4216 6863 0,'0'0'812'0,"0"0"-464"16,-41 54-179-16,25-29-169 15,5 5 0-15,1 0 0 0,6 1 0 16,-5 2 0-16,5-2 0 0,-2-2 0 16,2-3-17-16,2-8-1792 0,0-8-340 15</inkml:trace>
  <inkml:trace contextRef="#ctx0" brushRef="#br2" timeOffset="55797.73">22780 4303 7619 0,'0'0'573'0,"0"0"-573"0,-35 58 0 16,20-23 0-16,-1 6 0 15,-1 2 0-15,3 1 0 0,3 0 0 16,5-5 0-16,4-3 0 0,2-6 0 16,2-10-1898-16,4-8-2384 0</inkml:trace>
  <inkml:trace contextRef="#ctx0" brushRef="#br2" timeOffset="56823.01">23185 4836 6242 0,'-4'-41'717'0,"-7"8"139"0,-3 0-536 0,1 10-263 16,-3 6-57-16,-1 8 0 0,-1 7 0 16,-9 9 0-16,2 13 0 15,-4 8 0-15,-4 11 0 0,4 6 0 16,2 1 0-16,7 5 0 0,3-2 0 15,7-5 0-15,6-5 0 0,10-10 0 16,8-8 0-16,13-12 0 0,8-9 0 16,9-11 0-16,7-10 0 0,1-10 0 15,-4-4 0-15,-5-1 0 16,-12 4 0-16,-6 2 0 0,-15 7 0 16,-4 5 0-16,-6 6 0 0,-8 10 0 15,-8 8 0-15,-7 11 0 0,-6 13 0 16,-2 11 0-16,2 6 0 0,4 6 0 15,2 5 0-15,5 6 0 0,1 5 0 16,11 0 0-16,0-3 0 0,6-7 0 16,8-8 0-16,5-10 0 15,5-13 0-15,5-9 0 0,6-13 0 16,6-11 0-16,2-14 0 0,2-13-49 16,-3-10-1379-16,-12 6-457 0,-3-4-1649 0</inkml:trace>
  <inkml:trace contextRef="#ctx0" brushRef="#br2" timeOffset="57102.31">23406 4706 6603 0,'0'0'1020'0,"0"0"-451"16,0 0-569-16,0 0 0 0,0 0 0 16,0 0 0-16,-31 39 0 0,19-3 0 15,1 8 0-15,7 4 0 0,6-3 0 16,13 0 0-16,5-3 0 0,11-1 0 15,4-8 0-15,1-6 0 0,-1-8 0 16,-4-8 0-16,-4-9 0 0,-5-8 0 16,-3-8 0-16,-2-11 0 0,-3-5 0 15,-2-4 0-15,-1-4 0 16,-3-1 0-16,-6-4 0 0,-2-3 0 16,0 6 0-16,0 3 0 0,-2 11 0 15,0 11 0-15,-2 6 0 0,4 6 0 16,0 1-89-16,0 0-2028 0,0-3-1196 15</inkml:trace>
  <inkml:trace contextRef="#ctx0" brushRef="#br2" timeOffset="57820.12">24055 4800 6615 0,'0'0'856'0,"-23"-46"-352"0,7 31-287 0,1 6-217 0,3 8 0 15,-3 6 0-15,-1 10 0 16,-5 7 0-16,1 9 0 0,1 4 0 16,-2 3 0-16,3 4 0 0,1-2 0 15,5-1 0-15,3-6 0 16,9-4 0-16,0-8 0 0,13-9 0 16,6-6 0-16,5-8 0 0,5-8 0 15,6-8 0-15,3-3 0 0,-3-2 0 16,-4 2 0-16,-6 3 0 0,-9 5 0 15,-6 7 0-15,-5 4 0 0,-1 3 0 16,-4 10 0-16,2 9 0 0,-2 5 0 16,2 3 0-16,0-1 0 0,0-3 0 15,4-5 0-15,2 1 0 16,1-6 0-16,3-2 0 0,1-2 0 16,-5-7-1197-16,0-1 112 0,-4-2-287 15</inkml:trace>
  <inkml:trace contextRef="#ctx0" brushRef="#br2" timeOffset="58069.3">24440 4310 7163 0,'0'0'544'0,"0"0"-59"0,0 0-485 16,-25 35 0-16,12-1 0 0,-1 10 0 15,4 6 0-15,3 2 0 0,1 9 0 16,2 6 0-16,2 5 0 16,0 2 0-16,-2-2 0 0,0-4 0 0,-1-5 0 15,-1-7 0-15,2-8 0 16,0-6 0-16,4-14 0 0,2-11-609 16,8-17-992-16,1-4 41 0,1-11-770 15</inkml:trace>
  <inkml:trace contextRef="#ctx0" brushRef="#br2" timeOffset="58223.26">24572 4793 8192 0,'0'0'0'15,"-19"55"0"-15,9-21 0 16,-2-2 0-16,1 1 0 0,7-3 0 16,2-4 0-16,2 0 0 0,2-6 0 15,2-1 0-15,7-2 0 0,-1-9 0 16,-2-3-585-16,-2-7-1240 0</inkml:trace>
  <inkml:trace contextRef="#ctx0" brushRef="#br2" timeOffset="58363.27">24772 4282 4978 0,'0'0'2989'15,"0"0"-2764"-15,0 0-225 0,0 0 0 16,0 0 0-16,0 0-133 0,0 0-883 15,0 0-2210-15</inkml:trace>
  <inkml:trace contextRef="#ctx0" brushRef="#br2" timeOffset="58567.04">24849 4339 7507 0,'0'0'685'16,"0"0"-685"-16,-19 44 0 0,17-12 0 15,-2 7 0-15,2 5 0 0,0 6 0 16,2 2 0-16,0 7 0 0,0 3 0 16,2 3 0-16,-2 3 0 0,0-5 0 15,0-2 0-15,-4-5 0 16,-4-5 0-16,-3-7 0 0,1-15-777 16,-2-5-3633-16</inkml:trace>
  <inkml:trace contextRef="#ctx0" brushRef="#br2" timeOffset="59095.35">24717 4805 7487 0,'0'0'705'15,"0"0"-705"-15,45-20 0 0,-37 17 0 16,-6 2 0-16,5 1 0 16,-3 1 0-16,0 5 0 0,6 4 0 15,5 1 0-15,3 0 0 0,9-1 0 16,4-4 0-16,0-5-589 0,2-1-704 15,-4-1 325-15,-4-7 112 0,-9-2-793 16,-7-1 1313-16,-7-3 336 16,-6 1 1116-16,-7 0-339 0,-1 3-205 15,2 2 400-15,1 5-339 0,5 3-77 16,-2 2 56-16,2 9-544 0,-2 5 68 16,-1 7 113-16,3-2-249 0,4 0 0 15,0-7 0-15,4-5 0 0,1-3 0 16,1-4 0-16,2 0 0 0,7-2 0 15,-3-4 0-15,-2-4 0 16,-1-1 0-16,-1 2 0 0,-4 4 0 16,-2 3 0-16,4 3 0 0,3 16 0 15,1 17 0-15,2 13 0 16,3 10 0-16,1 4 0 0,-1-2 0 16,1 3 0-16,-3 3 0 0,-3-3 0 15,-10-3 0-15,-10-1 0 0,-13-4 0 16,-10-1 0-16,-6-4 0 0,-7-5 0 15,-4-4 0-15,-1-9 0 0,-1-10 0 16,0-9 0-16,5-10 0 0,3-6 0 16,7-11 0-16,6-10 0 0,11-11 0 15,5-7 0-15,9-8 0 16,6-1 0-16,10 1 0 0,11 2 0 16,14 3 0-16,8 2 0 0,7 0 0 15,4 2 0-15,4-3 0 0,-15 12-913 16,3-2-3553-16</inkml:trace>
  <inkml:trace contextRef="#ctx0" brushRef="#br2" timeOffset="59579.89">26149 4479 2253 0,'0'0'2445'0,"-19"-64"-1613"0,1 27 205 0,-1 6-573 16,-1 2 40-16,-5-3 153 0,-2 3-657 15,-4 3 0-15,-2 3 0 0,2 7 0 16,2 6 0-16,4 6 0 16,2 4 0-16,1 9 0 0,-7 7 0 15,0 5 0-15,2 4 0 0,0 4 0 16,4 0 0-16,7 2 0 0,5 3 0 15,9 3 0-15,11 2 0 0,15 8 0 16,14 7 0-16,3 4 0 0,4 6 0 16,-5 6 0-16,-9 0 0 0,-11 1 0 15,-5-1 0-15,-7-2 0 16,-6-7 0-16,-2-3 0 0,-8-5 0 16,-9-10 0-16,1-5 0 0,-5-8 0 15,0-12 0-15,1-8 0 0,-1-10 0 16,5-3-693-16,-3-12-1780 0</inkml:trace>
  <inkml:trace contextRef="#ctx0" brushRef="#br2" timeOffset="59729.88">25781 5052 3009 0,'33'6'2793'0,"-4"-5"-1632"16,8 1-377-16,-2-2-460 0,3 1-203 15,3 0-121-15,9-1 0 0,8-1 0 16,1-1-837-16,3-2-228 0,-16 1-952 15,-3-1-688-15</inkml:trace>
  <inkml:trace contextRef="#ctx0" brushRef="#br2" timeOffset="60037.99">26385 4964 5730 0,'-33'-12'1153'0,"0"8"-473"0,-5 4-276 16,3 6-179-16,-2 8-225 0,0 6 0 15,6 1 0-15,6 3 0 0,6-3 0 16,13 2 0-16,6-4 0 15,11 1 0-15,5-4 0 0,7-2 0 16,4-3 0-16,4-6 0 0,4-4 0 16,0-4 0-16,-2-7 0 0,-4-1 0 15,-4-3 0-15,-9 1 0 16,-3 0 0-16,-7 4 0 0,-4 3 0 16,-2 2 0-16,0 2 0 0,-2 2 0 15,2 0 0-15,-2 1 0 0,2 8 0 16,2 9 0-16,0 6 0 0,2 2 0 15,0 0 0-15,2 0 0 0,3 0 0 16,1-2 0-16,5-4 0 0,1-5 0 16,5-4 0-16,1-5 0 0,5-6-85 15,0-3-639-15,-6-4-72 16,0-7-2166-16</inkml:trace>
  <inkml:trace contextRef="#ctx0" brushRef="#br2" timeOffset="60380.7">26806 4934 5942 0,'0'0'1157'0,"0"0"-93"0,-8-35-1035 0,-2 31-29 16,-7 4 0-16,-3 10 0 0,-3 5 0 16,-2 10 0-16,2 3 0 0,5 8 0 15,5 3 0-15,7-1 0 0,6-1 0 16,10-5 0-16,11-5 0 15,16-7 0-15,11-8 0 0,10-6 0 16,4-6 0-16,2-13 0 0,-15 1 0 16,-3-8-1854-16</inkml:trace>
  <inkml:trace contextRef="#ctx0" brushRef="#br2" timeOffset="60767.54">27224 4375 6222 0,'0'0'44'0,"0"0"801"16,-35-8-345-16,27 19-60 0,-1 8-299 15,5 9-141-15,0 7 0 0,4 7 0 16,0 7 0-16,0 11 0 0,4 7 0 15,-4 9 0-15,0 0 0 0,-2-5 0 16,2-8 0-16,0-7 0 0,0-10 0 16,-2-5 0-16,-2-7 0 0,-2-12 0 15,-3-5-977-15,1-9-756 0</inkml:trace>
  <inkml:trace contextRef="#ctx0" brushRef="#br2" timeOffset="60924.53">27001 4921 5058 0,'0'0'1789'0,"45"-15"-1225"16,-14 11-68-16,-4 3-211 0,0 0-285 15,-4 1 0-15,-3 0 0 16,1 1 0-16,0-1 0 0,4 0 0 16,-1 0-565-16,-3 0-668 0,-2-1-3093 0</inkml:trace>
  <inkml:trace contextRef="#ctx0" brushRef="#br2" timeOffset="61213.09">27518 4922 6290 0,'0'0'521'0,"-38"-14"-265"16,11 13 276-16,1 2-508 0,-3 9 0 16,0 5 28-16,4 3-36 0,4 2 72 15,11 5 64-15,4 0-128 0,8 1 0 16,10-2 8-16,7-2-20 15,3-2 8-15,5-3 32 0,2-4-40 16,0-6-12-16,-2-3 20 0,-2-4-12 16,-4-6-8-16,-5-7 20 0,-6-4-7 15,-5-2-13-15,-1-3 0 16,-4-2 0-16,-4-1 0 0,-3-1 0 16,-1 0 0-16,-4 1 0 0,-3 1 0 15,-1 3-529-15,1 3-147 0,5 5-741 16,4 6 233-16,2 2-85 0</inkml:trace>
  <inkml:trace contextRef="#ctx0" brushRef="#br2" timeOffset="61417.55">27639 5136 3269 0,'0'0'1117'16,"-22"35"339"-16,13-23-503 0,5-7-261 15,2-4 13-15,-2-2-705 0,4-12 0 16,2-12 0-16,6-9 0 15,5-8 0-15,5 3 0 0,3 4 0 16,0 5 0-16,-1 5 0 0,3 2 0 16,0 3 0-16,0 2 0 0,-3 1 0 15,-3-1 0-15,-5 4-869 0,-1-3-1848 16</inkml:trace>
  <inkml:trace contextRef="#ctx0" brushRef="#br2" timeOffset="61674.52">27908 4260 6126 0,'0'0'969'0,"0"0"-441"16,0 42-16-16,4-17-455 0,5 0-57 15,3-2 0-15,2 0 0 16,1-1 0-16,-1-3 0 0,-1-1 0 16,-3-5-193-16,-6-5-1015 0,0-2-3290 0</inkml:trace>
  <inkml:trace contextRef="#ctx0" brushRef="#br2" timeOffset="61837.88">28100 4325 8127 0,'0'0'65'16,"0"0"-65"-16,36 27 0 16,-20-16 0-16,5 1 0 0,6 2 0 15,2-1 0-15,-5-1 0 0,3-5-3002 0</inkml:trace>
  <inkml:trace contextRef="#ctx0" brushRef="#br2" timeOffset="63491.59">29384 4830 6158 0,'0'0'380'16,"0"0"449"-16,0 0-425 0,-6 58-64 0,0-14-259 16,0 6-81-16,1-1 0 0,-1-5 0 15,2-3 0-15,2-7 0 0,-2-3 0 16,4-7 0-16,0-8 0 0,2-5 0 15,4-9-645-15,0-2-824 0,3-11-4565 0</inkml:trace>
  <inkml:trace contextRef="#ctx0" brushRef="#br2" timeOffset="64250.83">29775 4885 6579 0,'0'0'460'0,"0"0"-160"0,-4-37 188 0,4 28-376 0,2 4-60 0,2 1-28 15,-2-2-12-15,2 2-12 0,-2 1 100 16,-2 0-35-16,-2 2-65 16,-8 1 0-16,-13 5 0 0,-6 3 0 15,-2 5 0-15,-4 2 0 0,8-1 0 16,4-1 0-16,9 1 0 0,10-2 0 15,8-1 0-15,14-2 0 16,11 3 0-16,13 1 0 0,7 2 0 16,5 4 0-16,0 5 0 0,2 2 0 15,-7 1 0-15,-12 1 0 16,-6-3 0-16,-14-4 0 0,-15-2 0 16,-4-2 0-16,-17-3 0 0,-5-2 0 15,-7-2 0-15,-11-1 0 0,-5-6 0 16,-7-1 0-16,0-2 0 0,5-3 0 15,9-4 0-15,13-4 0 0,11-3-21 16,6 1-1251-16,5-3-345 0</inkml:trace>
  <inkml:trace contextRef="#ctx0" brushRef="#br2" timeOffset="65107.73">19997 5615 4510 0,'0'0'964'0,"0"0"369"0,0 0-633 16,9 56-92-16,-14-8-531 0,-3 12-77 16,-8 10 0-16,-1 3 0 15,3 7 0-15,-3 5 0 0,1 2 0 16,3-3 0-16,-1-1 0 0,3-7 0 16,1-8 0-16,4-12 0 0,6-15 0 15,0-14 0-15,8-14 0 0,4-11 0 16,1-9 0-16,8-17 0 0,1-15 0 15,7-9 0-15,0-8 0 0,-4 1 0 16,6 3 0-16,-8 9 0 0,-9 15 0 16,-3 11 0-16,-3 11 0 15,-6 6 0-15,-2 12 0 0,0 16 0 16,0 10 0-16,0 4 0 0,-2-1 0 16,2-9 0-16,2-2 0 0,6-5 0 15,0-4 0-15,11-8 0 16,2-8-205-16,-5-3-2176 0,5-6-448 0</inkml:trace>
  <inkml:trace contextRef="#ctx0" brushRef="#br2" timeOffset="65369.96">20510 6233 6298 0,'0'0'1894'16,"-25"-40"-1894"-16,15 28 0 0,-7 11 0 15,1 1 0-15,-3 8 0 0,-2 10 0 16,3 6 0-16,-1 6 0 0,7 3 0 15,6 2 0-15,4 0 0 0,6-3 0 16,6-4 0-16,7-4 0 0,3-6 0 16,1-6 0-16,6-5 0 15,-2-6 0-15,-3-2 0 0,-3-7 0 16,-2-5 0-16,-7-2 0 0,-4-6 0 16,-6-2 0-16,0-3 0 0,0-2 0 15,-6-1 0-15,-2-2 0 16,-1 1 0-16,-1 5 0 0,2 7 0 15,-1 5 0-15,1 8-1357 0,8-1-1125 0</inkml:trace>
  <inkml:trace contextRef="#ctx0" brushRef="#br2" timeOffset="65718.31">20628 6181 3949 0,'0'0'4206'16,"0"0"-4169"-16,-23 51-37 0,19-22 0 15,0 5 0-15,2 0 0 0,2 1 0 16,2-4 0-16,6-2 0 0,4-8 0 16,3-3 0-16,1-7 0 15,1-7 0-15,-3-4 0 0,3-10 0 16,2-9 0-16,-7-3 0 0,2-5 0 16,-3 1 0-16,-3-1 0 0,-4 6 0 15,2 4 0-15,-4 7 0 16,-2 6 0-16,3 4 0 0,-3 11 0 15,4 11 0-15,0 7 0 0,4 5 0 16,0-2 0-16,5-7 0 16,1-4 0-16,1-5 0 0,5-8 0 15,3-4 0-15,-2-4 0 0,2-9 0 16,-7-4 0-16,-1-3 0 0,-5-4 0 16,-2-2 0-16,-8-6 0 0,0-7 0 15,-8-3 0-15,-2-4 0 0,-3 1 0 16,3 4 0-16,2 5 0 0,1 3 0 15,7 8 0-15,0 0-2006 0</inkml:trace>
  <inkml:trace contextRef="#ctx0" brushRef="#br2" timeOffset="66317.71">21928 6214 2701 0,'0'0'3089'0,"0"0"-2365"0,0-49-3 0,0 34-57 0,-4 0-371 15,0 1-293-15,-2 0 0 16,-5-1 0-16,-1 0 0 0,-3 1 0 15,-3 2 0-15,-5 4 0 0,2 6 0 16,-6 5 0-16,1 11 0 0,-3 6 0 16,2 5 0-16,6 3 0 15,9-3 0-15,8 2 0 0,14-4 0 16,11-1 0-16,10-3 0 0,10-3 0 16,6-3 0-16,3-2 0 0,2 0 0 15,-5-1 0-15,3 1 0 0,-13 0 0 16,-8-1 0-16,-14 0 0 0,-15 3 0 15,-5-1 0-15,-7 2 0 0,-9 1 0 16,-6 3 0-16,-8-1 0 0,0 0 0 16,-2-1 0-16,2-4 0 15,2-5 0-15,4-7 0 0,8-4 0 16,7-12 0-16,14-10-653 0,0 3-608 16,0-10-1976-16</inkml:trace>
  <inkml:trace contextRef="#ctx0" brushRef="#br2" timeOffset="66627.83">22180 5637 5110 0,'0'0'1260'15,"0"0"-971"-15,0 0-89 0,6 49 236 16,-6-6-156-16,0 13-40 0,-6 9 137 16,-2 1-377-16,4 6 0 0,-2 3 0 15,1 1 0-15,-1-2 0 0,2-2 0 16,2-6 0-16,2-9 0 0,4-13 0 15,4-12 0-15,-3-13 0 0,5-10 0 16,0-9 0-16,5-19 0 0,3-12 0 16,3-8 0-16,-2-6 0 15,-3 5 0-15,-3 4 0 0,-5 8 0 16,-2 11 0-16,-2 9 0 0,-4 6 0 16,0 3 0-16,0 8 0 0,-4 9 0 15,4 9 0-15,-2 6 0 16,2-1 0-16,2-4 0 0,6-7 0 15,5-6 0-15,7-4 0 0,3-7 0 16,2-4-121-16,-4-4-1688 16,-5-7-848-16</inkml:trace>
  <inkml:trace contextRef="#ctx0" brushRef="#br2" timeOffset="67047.97">22534 6230 6599 0,'0'0'1176'16,"0"0"-908"-16,0 0-148 0,-46-5-91 15,30 16-29-15,3 3 0 0,1 3 0 16,-1 1 0-16,3 3 0 0,8 0 0 16,-2 1 0-16,4 1 0 15,4-1 0-15,6-1 0 0,3-2 0 16,3-3 0-16,1 0 0 0,1-4 0 16,-1 0 0-16,0-2 0 0,-3 0 0 15,0-3 0-15,-1-4-29 16,-3-3-135-16,1-1-28 0,-1-5 92 15,-4-3 44-15,4 0 4 0,-5 2 36 16,1 4 16-16,-6 2 0 0,8 1-8 16,-4 0 8-16,4 4 4 15,1 5-4-15,-1 2-8 0,6-1-16 16,1-3-336-16,-3-5 32 0,-1-2 128 16,-5 0 200-16,-2-2 12 0,0-3 256 15,-2-1 20-15,-2-2 132 0,0-7 125 16,-2-2-545-16,-4-4 0 0,-2-3 0 15,4-1 0-15,1-3 0 0,3-1 0 16,7 2 0-16,1 0 0 0,6 2 0 16,-1 2 0-16,-1 5 0 15,1 1 0-15,-1 3 0 0,-2 0 0 16,1-1 0-16,-3 5-1137 0,0-2-980 0</inkml:trace>
  <inkml:trace contextRef="#ctx0" brushRef="#br2" timeOffset="67640.1">22912 6627 3945 0,'-6'55'1805'0,"0"-1"-856"0,3 9-293 0,3-5-148 0,3-1-179 16,-3-3-329-16,0-1 0 0,0-6 0 15,-5-7 0-15,1-7 0 0,0-10 0 16,-2-9-45-16,6-8-91 0,-2-6 92 16,-2-13-12-16,0-12 20 0,4-10 28 15,0-11 0-15,4-7 8 0,0-5 0 16,2-7 4-16,0-10-4 0,5-1 72 15,-1-3 0-15,4-2 60 0,3 3-79 16,6 4-53-16,2 4 0 0,3 12 0 16,6 9 0-16,1 9 0 15,4 12 0-15,-2 6 0 0,0 6 0 16,-6 9 0-16,-4 5 0 0,-2 3 0 16,-6 9 0-16,-5 5 0 0,-1 6 0 15,-11 1 0-15,-2 0 0 16,-11 2 0-16,-7-2 0 0,-9 1 0 15,-10 0 0-15,-5 0 0 0,-5-2 0 16,-1-4 0-16,5-3 0 16,10-5 0-16,10-6 0 0,13-3-93 15,3 0-1115-15,12-5-309 0</inkml:trace>
  <inkml:trace contextRef="#ctx0" brushRef="#br2" timeOffset="68193.58">24154 5579 5850 0,'0'0'656'0,"0"0"-167"16,0 0 43-16,0 0 72 0,0 0-543 15,-22 55-61-15,19 9 0 0,3 12 0 16,7 6 0-16,-1 0 0 0,4 3 0 16,-4 1 0-16,-3 0 0 15,-3-4 0-15,-7-5 0 0,-5-7 0 16,2-7 0-16,1-10 0 0,-5-11-865 16,3-14-348-16,1-10-327 0</inkml:trace>
  <inkml:trace contextRef="#ctx0" brushRef="#br2" timeOffset="68595.71">23912 6226 7139 0,'0'0'244'0,"36"-19"76"16,-3 9 169-16,2-3-489 0,6-5 0 16,-6-2 0-16,0-5 0 0,5-5 0 15,-3-5 0-15,0-4 0 16,2-3 0-16,-6 1-697 0,1 1-436 15,-8 5-123-15,-5 3-1021 0,-2 5 348 16,-3 2 1929-16,-3 8 748 0,-3 6 513 16,-4 6-321-16,0 5 453 15,1 4-537-15,-3 14-259 0,-2 20 271 16,-2 12-536-16,-4 9-48 0,-7 5-271 16,1-2-13-16,-2 0 0 0,-1 0 0 15,1-1 0-15,-1-6 0 0,3-4 0 16,0-7 0-16,1-6 0 0,3-14 0 15,4-9 0-15,2-7 0 0,0-7 0 16,6-3 0-16,7-11 0 0,12-12 0 16,6-8 0-16,0-5 0 15,0 3 0-15,-5 6 0 0,-5 5 0 16,-4 9 0-16,-7 6 0 0,-8 7 0 16,2 2 0-16,0 5 0 0,-2 7 0 15,0 8 0-15,-2 4 0 16,3 1 0-16,-1-3 0 0,0-4 0 15,2-5-449-15,0-6-1564 0,0-2-300 0</inkml:trace>
  <inkml:trace contextRef="#ctx0" brushRef="#br2" timeOffset="68854.53">24696 6353 7251 0,'0'0'941'0,"31"-51"-941"0,-15 17 0 0,-5-4 0 15,-3-3 0-15,-2-2 0 0,-6 6 0 16,-2 7 0-16,-4 11 0 0,-6 15 0 16,-3 9 0-16,-6 18 0 15,1 13 0-15,-3 10 0 0,4 6 0 16,9 2 0-16,10-1 0 0,10-6 0 16,11-3 0-16,8-8 0 15,10-7 0-15,13-10 0 0,6-7 0 16,6-10 0-16,0-4 0 0,-19-4-773 15,-3-9-1612-15</inkml:trace>
  <inkml:trace contextRef="#ctx0" brushRef="#br2" timeOffset="69320.58">25758 6252 7111 0,'0'0'828'0,"0"0"-575"0,-24 60-253 0,11-19 0 0,5 10 0 16,0 2 0-16,1 5 0 0,1 4 0 16,2-1 0-16,-2 0 0 15,2-4 0-15,2-6 0 0,0-5 0 16,2-4 0-16,0-10 0 0,2-7 0 16,0-13-673-16,2-8-1392 15,-2-11-1269-15</inkml:trace>
  <inkml:trace contextRef="#ctx0" brushRef="#br2" timeOffset="69612.69">25632 6321 6791 0,'-2'-45'4'0,"6"-2"664"0,9-3 61 16,12 9-729-16,8 6 0 0,6 7 0 15,6 5 0-15,3 7 0 0,4 4 0 16,1 5 0-16,3 5 0 0,-2 3 0 15,-4 7 0-15,-9 3 0 0,-12 4 0 16,-11 2 0-16,-13 4 0 0,-10 2 0 16,-9 3 0-16,-13 1 0 15,-10 2 0-15,-11 2 0 0,-10-3 0 16,-6 0 0-16,0-5 0 0,2-4 0 16,9-6 0-16,13-5 0 0,18-6 0 15,9-2 0-15,11 0 0 16,10-4 0-16,15-1-529 0,10 0-239 15,8-1 71-15,1 2-703 0,-9-1 191 16,-2 2-356-16</inkml:trace>
  <inkml:trace contextRef="#ctx0" brushRef="#br2" timeOffset="69875.88">26201 6309 7099 0,'0'0'868'0,"41"-17"-643"0,-14-3-225 15,0-2 0-15,-4-1 0 0,-3-4 0 16,-5-1 0-16,-7-2 0 0,-4-1 0 16,-4 3 0-16,0 1 0 15,-6 5 0-15,-6 6 0 0,-7 9 0 16,-6 9 0-16,-2 11 0 0,-6 11 0 16,-2 8 0-16,-4 6 0 0,6 1 0 15,8 2 0-15,8 1 0 16,17-4 0-16,13-3 0 0,16-4 0 15,12-6 0-15,15-8-9 0,6-8-431 16,4-7-112-16,2-4-457 0,0-7 141 16,-18 0-36-16,-2-2-1366 0</inkml:trace>
  <inkml:trace contextRef="#ctx0" brushRef="#br2" timeOffset="70142">26728 6202 5374 0,'0'0'1765'15,"-31"-44"-1069"-15,12 28-339 0,-3 10-357 16,1 6 0-16,-4 6 0 0,2 7 0 15,1 6 0-15,-3 6 0 0,0 5 0 16,2 1 0-16,5 1 0 0,3 0 0 16,7-6 0-16,8-1 0 15,4-7 0-15,8-2 0 0,9-8 0 16,6-7 0-16,6-3 0 0,4-13 0 16,0-3 0-16,-1-2 0 0,-7-1 0 15,-7 3 0-15,-3 2 0 16,-9 5 0-16,-2 5 0 0,-5 4 0 15,-3 2 0-15,0 13 0 0,-3 9 0 16,-1 7 0-16,2 3 0 16,2-3 0-16,2-8 0 0,11-7 0 15,3-8-409-15,-1-3-1132 0,3-5-4585 0</inkml:trace>
  <inkml:trace contextRef="#ctx0" brushRef="#br2" timeOffset="70447.87">27013 5566 6506 0,'0'0'317'0,"0"0"595"0,0 0-656 0,0 0-188 0,-12 76 4 0,8-12-11 16,4 12-61-16,4 5 0 15,0-6 0-15,0 0 0 0,-4-3 0 16,-4-4 0-16,-9-4 0 0,-1-7 0 16,-3-4 0-16,-1-10 0 0,1-9-1001 15,7-12-264-15,4-12-191 0</inkml:trace>
  <inkml:trace contextRef="#ctx0" brushRef="#br2" timeOffset="70788.59">27077 6143 2905 0,'0'0'2001'0,"0"0"-1517"16,0 0 16-16,0 0-40 0,21-36-372 15,-9 33 33-15,3 3 131 0,3 3-172 16,-1 1-28-16,2 4 24 0,-1 0-64 16,-1-2 12-16,-3 1-12 15,-1-1-4-15,-5-3-8 0,-4 0 0 16,-2-2 4-16,-2-1-4 0,0 0 44 16,-4 0-4-16,-9-1 84 0,-7 1 468 15,-5 5-279-15,-6 7-313 0,2 5 0 16,2 4 0-16,6 4 0 0,7 3 0 15,8 1 0-15,6 0 0 0,12-1 0 16,7-2 0-16,6-2 0 0,6-5 0 16,6-5 0-16,2-7 0 15,-2-4 0-15,-4-4 0 0,-8-4 0 16,-4-5-3586-16</inkml:trace>
  <inkml:trace contextRef="#ctx0" brushRef="#br2" timeOffset="71192.31">28404 6209 3481 0,'0'0'3858'0,"-14"49"-3134"0,3-12-595 15,3 2-129-15,-2-1 0 0,2 0 0 16,1-4 0-16,3-4 0 0,2-9 0 16,0-6 0-16,2-8 0 0,8-6 0 15,7-9 0-15,-1-2-1121 0,5-12-3429 0</inkml:trace>
  <inkml:trace contextRef="#ctx0" brushRef="#br2" timeOffset="71356.74">28679 5821 5582 0,'0'0'2497'0,"-51"-28"-2384"16,24 20-113-16,0 8 0 0,6 7 0 15,7 3 0-15,3 5 0 16,9 2-353-16,4 2-1072 0,7-4-15 15,3 2-457-15</inkml:trace>
  <inkml:trace contextRef="#ctx0" brushRef="#br2" timeOffset="71680.47">28857 6220 3841 0,'0'0'3402'16,"0"0"-2942"-16,-25-45 29 0,13 31-489 15,1 2 0-15,-1 4 0 0,-4 3 0 16,1 5 0-16,-1 1 0 0,-1 8 0 16,5 1 0-16,3 2 0 15,3 3 0-15,4-1 0 0,2 2 0 16,8 2 0-16,3-1 0 0,5 1 0 16,5 0 0-16,2 2 0 0,1 4 0 15,5 2 0-15,-2 0 0 16,0 0 0-16,-4-2 0 0,-3-2 0 15,-11-3 0-15,-9-2 0 0,-6-1 0 16,-13-3 0-16,-10-2 0 16,-6-3 0-16,-6-4 0 0,-3-4 0 15,1-4 0-15,3-7 0 0,9-2 0 16,7-4 0-16,11 3 0 0,9 0 0 16,4 3-1141-16,10 2-512 0</inkml:trace>
  <inkml:trace contextRef="#ctx0" brushRef="#br2" timeOffset="75699.59">20560 11146 1160 0,'0'0'24'0,"0"0"-24"0,0 0 156 16,0 0 1541-16,0 0-1277 0,0 0 216 15,0 0-183-15,0 0-133 0,0 0 136 16,-7 11-240-16,7-11-12 15,0 0 64-15,5 0-124 0,-5 1 0 16,2-1 16-16,0 2-148 0,0-1 8 16,2 1 16-16,-2 1-32 0,4-1-4 15,-2-2 12-15,5 0 1 16,-1 0-5-16,6-5 52 0,9-3-32 16,2-5 12-16,8 0 100 0,2-4-104 15,2 1-20-15,5-3-4 16,-1-3-4-16,2 0-8 0,5-3 0 15,-1-1 4-15,-1-2-4 0,1-2 12 16,1-2-12-16,0 0 0 0,3-4 4 16,1-1 8-16,2-3-12 0,-1 0 0 15,-1-3 4-15,6-3-4 0,-6 0 0 16,1-2-12-16,3-2 0 0,-2 1 12 16,0-1-32-16,-3-1 32 0,3 1 0 15,-2-2 4-15,-1 0-4 0,3-1 0 16,0-4-4-16,-2-2 4 15,-1-3 0-15,1-2-8 0,-2 0 8 16,-1 0 0-16,1 0-12 0,-3 1 12 16,1-1 0-16,-3 0 4 0,-1-3-4 15,-3-1 0-15,3-1 12 0,-1 0-12 16,-4-1 24-16,5-2-8 16,-3-1-16-16,0-2 0 0,1-3 0 15,1-2 0-15,-6-1-12 0,3 0-124 16,-3 1 116-16,0 1 0 0,0 0-68 15,2-1 28-15,-1 2-29 0,-1 1 17 16,-4 2 72-16,2 3-12 16,-4 3 16-16,-2 4-4 0,0 2 24 15,-2 0-12-15,-4 4 48 0,-3-1 65 16,1 2-121-16,-5 2 24 0,-3 1-28 16,-3 4-56-16,-2 2-349 0,1 12-1419 15,-5 1-994-15</inkml:trace>
  <inkml:trace contextRef="#ctx0" brushRef="#br2" timeOffset="77130.36">23559 7312 1148 0,'0'0'16'0,"0"0"-16"0,0 0 28 0,0 0 508 16,0 0-212-16,17-38-119 16,-13 26-65-16,2-1-28 0,0-1 68 15,-2 3 12-15,0 2 20 0,-2 2 80 16,0-3-144-16,1 1 32 0,-1-3 212 16,0 0-236-16,2 4-72 0,-2-3-55 15,6 3-29-15,0-3 0 0,3-1-4 16,1-1 8-16,3 0-4 0,-1-1 4 15,5-2 0-15,-1 0-4 0,1 2 0 16,-1-2 4-16,1 3-12 16,-2 1 8-16,-1 2-53 0,-6 0-31 15,5 2-28-15,-7 2-12 0,1 1 44 16,-5 3 20-16,0 0 48 0,0-1 12 16,2 3-4-16,-2 0 12 15,0 0 0-15,3 0 128 0,-3 4-16 16,0 0-8-16,2 3 20 0,-2 3-111 15,0 2-9-15,3 2 0 0,-3-1-8 16,4-1-4-16,-2 1 0 0,-2-1 0 16,7 1 0-16,-1 1 16 15,0 1 4-15,1 0 68 0,-1 3 208 16,2-1-216-16,-1 1-52 0,-1 3-20 16,0 0 0-16,-1-1-8 0,-1 4 0 15,0-2 0-15,-2 4 0 0,5 2-4 16,-3 0 8-16,2 3-4 0,-1-1 16 15,-1 2 20-15,2 1 104 16,0 0 120-16,1 0-156 0,-1 3-24 16,3-1-4-16,-1 1-76 0,2 1 12 15,1 0 0-15,1 1 0 0,1 1-12 16,-3 0 0-16,3 0 12 16,-3 3-12-16,1-1 8 0,-3 3 0 15,3 2 60-15,-1 0 112 0,1 0-96 16,-1 3 8-16,3 2 4 0,-3-2-92 15,3 2 16-15,1-1-8 0,1 1-4 16,-2 2-8-16,-3 1 24 16,3 1-20-16,-3 2 8 0,3 2 8 15,1 2 44-15,-3 1 97 0,3-1 159 16,-1 2-160-16,-1 2-40 0,1 1 44 16,-3 1-120-16,5 3 4 0,-5 0-20 15,3 1-20-15,-3-2-8 0,1 1 4 16,1 0-4-16,1 0 0 15,6 2 0-15,-3 5 4 0,5-1-4 16,2 2 8-16,0 0 12 0,2-2 44 16,2 3 152-16,0-1-156 0,2 1 28 15,0 2 24-15,2 0-88 16,0-4 4-16,0 1 4 0,1-4-12 16,3 0-16-16,-2-1 8 0,2 1-4 15,1 0-4-15,1-3 5 16,4-3-9-16,5-1 0 0,2-6 0 15,1-6 0-15,3-2 0 0,0-9 0 16,-2-5 0-16,0-9 0 0,-7-8 0 16,1-6-157-16,-17-7-927 0,-2-9-2178 0</inkml:trace>
  <inkml:trace contextRef="#ctx0" brushRef="#br2" timeOffset="78150.78">23879 6964 2377 0,'0'0'2073'0,"0"0"-549"0,0 0-899 15,0 0-57-15,0 0 12 16,0 0-332-16,0 0-51 0,0 0-197 0,0 0 0 16,27 33 0-16,-27-25 0 15,-2 0 0-15,-2-1 0 0,-6 2 0 16,-1-2 0-16,-1-3 0 0,-2-2 0 16,-3-2 0-16,2-5 0 0,5-1 0 15,4-2 0-15,0-2 0 0,4-3 0 16,2-1 0-16,0-2 0 0,0 0 0 15,6 0 0-15,2 3 0 0,2 3 0 16,9 2 0-16,-2 3 0 16,5 2 0-16,1 2 0 0,2 1 0 15,0 4 0-15,-5 1 0 0,-3 2 0 16,-7 1 0-16,-4 5 0 0,-6 0 0 16,-4 3 0-16,-6-1 0 15,-7-1 0-15,-3 1 0 0,-3-1 0 16,-2-4 0-16,5 0 0 0,-1-6 0 15,9-2 0-15,3-2 0 16,5-3 0-16,4-5 0 0,2-3 0 16,4-4 0-16,5 1 0 0,1-2-45 15,-4 3-1415-15,3 1-1062 0</inkml:trace>
  <inkml:trace contextRef="#ctx0" brushRef="#br2" timeOffset="80964.09">22819 8167 2160 0,'0'0'2538'0,"0"0"-1286"0,0 0-872 0,0 0 41 0,0 0 43 0,58 2-152 16,-25-2-132-16,4 0 40 16,0-1-132-16,7 0 16 0,-1 0-31 15,3-1-73-15,1 1 0 0,-3 0 0 16,-5 0 0-16,-6 1 0 0,-10-1 0 16,-9 0 0-16,-8 1-177 0,-6 0-479 15,-6 0-185-15,-4 0-295 0,-5 0-2954 0</inkml:trace>
  <inkml:trace contextRef="#ctx0" brushRef="#br2" timeOffset="81631.48">24398 8299 4610 0,'0'0'1024'0,"0"0"-15"0,0 0 347 0,0 0-1163 15,0 0-193-15,0 0 0 0,54 5 0 16,0 4 0-16,16 1 0 0,9 0 0 15,-1-2 0-15,1 0 0 0,-7-4 0 16,-6-1 0-16,-8-3 0 16,-19 0-201-16,-8-4-2032 0</inkml:trace>
  <inkml:trace contextRef="#ctx0" brushRef="#br2" timeOffset="82362.24">24927 6993 1760 0,'0'0'136'0,"0"0"1605"0,0 0-96 0,0 0-945 0,0 0-136 16,0 0 297-16,0 0-317 0,0 0-303 15,0 0-241-15,-29 6 0 0,5-2 0 16,-7 1 0-16,2 1 0 0,0 1 0 16,6-1 0-16,4-2 0 0,11-1 0 15,6-2-269-15,2 1-515 16,8 2-153-16,13-1-904 0,-2 1 625 15,5-2-805-15</inkml:trace>
  <inkml:trace contextRef="#ctx0" brushRef="#br2" timeOffset="82655.8">24861 6974 3241 0,'0'0'692'16,"0"0"445"-16,0 0-437 0,0 0-264 16,0 0 205-16,0 0-257 0,0 0 16 15,33-1 161-15,-18 9-561 16,1 7 0-16,5 2 0 0,0 2 0 15,-1 2 0-15,1-1 0 0,2 0 0 16,-3-1 0-16,1-3 0 16,-2-1 0-16,-5-2 0 0,-3-5 0 15,-5-1 0-15,-2-1 0 0,-4-4-1457 16,2 1-36-16,-2-1-460 0</inkml:trace>
  <inkml:trace contextRef="#ctx0" brushRef="#br2" timeOffset="83485.81">24952 7067 4658 0,'0'0'436'0,"0"0"492"16,0 0-291-16,0 0-265 0,0 0 116 15,0 0-236-15,0 0-28 0,0 0-27 16,0 0-197-16,0-20 0 0,0 34 0 15,0 4 0-15,0 4 0 0,0 3 0 16,0 1 0-16,-4 0 0 16,2 5 0-16,-4 0 0 0,-2 1 0 15,1 2 0-15,1 1 0 0,-2-1 0 16,4 2 0-16,-5-1 0 16,7 3 0-16,-2-1 0 0,2 2 0 15,2 0 0-15,0-2 0 0,0 3 0 16,2-1 0-16,2-1 0 0,-2-1 0 15,5-3 0-15,-3 1 0 16,-2-1 0-16,-2 1 0 0,0-1 0 16,-4-1 0-16,0-1 0 0,-3-3 0 15,1-2 0-15,-2-4 0 0,0-3 0 16,1-4 0-16,3-4 0 0,0-2 0 16,2-2 0-16,0-3 0 0,0-1 0 15,0-2 0-15,2 1 0 0,-2-1 0 16,2 0 0-16,0-2 0 0,0 0 0 15,0-1 0-15,-2-5 0 16,0-6 0-16,0-8 0 0,-2-3 0 16,-5-5 0-16,3 0 0 0,-2 6 0 15,-5 1 0-15,3 5 0 0,0 0 0 16,-1 3 0-16,1 1 0 16,2 1 0-16,0 1 0 0,-1 1 0 15,5 0 0-15,-2 3 0 0,4 3 0 16,-2 2 0-16,2 0 0 0,0 1 0 15,-3 9 0-15,5 10 0 16,-2 6 0-16,2 4 0 0,4 3 0 16,3-2 0-16,1 1 0 0,4-2 0 15,1-1 0-15,3-5 0 0,-1-4 0 16,1-4 0-16,1-4 0 0,-1-7 0 16,1-4 0-16,-1-6 0 0,1-10 0 15,2-2 0-15,-3-5 0 0,3-1 0 16,-3-2 0-16,3-4 0 0,4-1 0 15,1-1 0-15,5 1 0 16,0-1-909-16,-6 9-1184 0,-4-1-2345 0</inkml:trace>
  <inkml:trace contextRef="#ctx0" brushRef="#br2" timeOffset="84425.91">25605 7241 4137 0,'0'0'2041'0,"0"0"-1112"0,0 0-281 16,-29-32-256-16,32 26-347 16,9 0-45-16,9 1 0 0,8 4 0 15,6 1 0-15,2 7 0 0,-2 5 0 16,-2 2 0-16,-2 4 0 0,-8 0 0 16,-7 1 0-16,-5-3 0 0,-9-1 0 15,-4-1 0-15,-9-2 0 0,-7 0 0 16,-7-2 0-16,-4 3 0 0,-2-2 0 15,2-2 0-15,2-1 0 16,7-2 0-16,5-3 0 0,5 2 0 16,6-4 0-16,4 3 0 0,0-1 0 15,2 4 0-15,8 4 0 0,11 3 0 16,-1 3 0-16,3 1 0 16,0-3 0-16,-7 4 0 0,3 1 0 15,4 5 0-15,-1-1 0 0,3 0 0 16,-2-1 0-16,-9-3 0 0,-1-2 0 15,-9-2 0-15,-4-2 0 0,-4-1 0 16,-6-1 0-16,-7 0 0 16,-6-1 0-16,-6-1 0 0,-4-4 0 15,-2-1 0-15,2-3 0 0,2-2 0 16,6-1 0-16,2-5 0 0,5-5-85 16,8-3-939-16,3 1-109 0,5-5-2356 0</inkml:trace>
  <inkml:trace contextRef="#ctx0" brushRef="#br2" timeOffset="84828.49">26275 7616 2753 0,'0'0'3289'0,"-2"-38"-2720"0,-6 20 547 0,-3 5-651 0,-1 6-465 16,0 3 0-16,-3 4 0 0,1 7 0 16,-1 10 0-16,1 4 0 0,-1 8 0 15,5 3 0-15,4 2 0 0,4 2 0 16,4-3 0-16,8-5 0 16,7-3 0-16,3-6 0 0,9-6 0 15,0-6 0-15,6-7 0 0,1-8 0 16,-12 0-497-16,-1-8-3597 0</inkml:trace>
  <inkml:trace contextRef="#ctx0" brushRef="#br2" timeOffset="85053.8">26434 7296 6867 0,'0'0'764'0,"0"0"-356"0,-31 42-255 16,15-7-153-16,-3 5 0 0,5 4 0 15,-1 6 0-15,5 4 0 16,2 4 0-16,4 0 0 0,4-4 0 16,8-7 0-16,4-7 0 0,5-7 0 15,5-10 0-15,3-10 0 0,-8-7-1325 16,-1-11-3053-16</inkml:trace>
  <inkml:trace contextRef="#ctx0" brushRef="#br2" timeOffset="85336.49">26649 7411 6442 0,'0'0'629'0,"-22"41"-121"16,13-12 105-16,3 3-613 0,2 3 0 15,2 3 0-15,0 1 0 0,0-2 0 16,0-4 0-16,0-1 0 16,2-5 0-16,0-4 0 0,0-8 0 15,0-5 0-15,0-8-273 0,0-1-1292 16,0-4-440-16</inkml:trace>
  <inkml:trace contextRef="#ctx0" brushRef="#br2" timeOffset="85772.55">26660 7381 6979 0,'0'0'80'0,"0"0"636"0,0 0-299 16,-33-29-417-16,33 27 0 0,8-3 0 15,13 0 0-15,12 0 0 16,8 2 0-16,0 3 0 0,-4 7 0 16,-10 4 0-16,-4 4 0 0,-4 2 0 15,-9 2 0-15,-4 0 0 0,-6 0 0 16,-8 0 0-16,-7-1 0 0,3 0 0 16,-7-1 0-16,3 1 0 15,-3-4 0-15,1 3 0 0,1-5 0 16,5-2 0-16,4-2 0 0,1-3 0 15,3 0 0-15,2 0 0 0,-2 1 0 16,4 1 0-16,0 4 0 16,4 2 0-16,6 2 0 0,7 3 0 15,6-1 0-15,4 0 0 0,4 2 0 16,-2-1 0-16,-3 0 0 0,-7-4 0 16,-9 0 0-16,-10-2 0 0,-6-2 0 15,-12 0 0-15,-11 1 0 0,-11-1 0 16,-5-2 0-16,-7-3 0 0,-4-2 0 15,7-3 0-15,3 0 0 16,17-1 0-16,11-2 0 0,9 2 0 16,5 1-1934-16,6-2-1479 0</inkml:trace>
  <inkml:trace contextRef="#ctx0" brushRef="#br2" timeOffset="87543.77">23239 8211 1548 0,'0'0'148'0,"0"0"813"0,0 0-497 16,0 0 96-16,0 0 68 0,0 0-107 16,0 0 415-16,0 0-376 15,0 0-123-15,0-32 383 0,0 32-416 16,0 0-199-16,0 0-205 0,-2 0 0 15,2 2 0-15,-3 3 0 0,1 7 0 16,2 10 0-16,-2 5 0 16,0 8 0-16,0 1 0 0,0 1 0 15,-2 5 0-15,0 4 0 0,2 5 0 16,0 2 0-16,0 4 0 0,-3 0 0 16,1 2 0-16,0-1 0 0,-2 1 0 15,0-3 0-15,-2-1 0 0,-1-3 0 16,-1-3 0-16,2-3 0 15,1-6 0-15,1-6 0 0,6-7 0 16,0-10 0-16,0-6 0 0,2-7 0 16,5-4 0-16,5-4 0 0,4-10 0 15,1-11 0-15,2 3-1201 16,-9-4-2797-16</inkml:trace>
  <inkml:trace contextRef="#ctx0" brushRef="#br2" timeOffset="88386.08">23294 8840 1136 0,'0'0'36'0,"0"0"92"0,0 0 1729 16,0 0-1305-16,0 0-152 0,0 0 369 15,0 0-445-15,0 0-12 0,0 0 228 16,-14 20-228-16,14-18-7 0,0-1 259 16,2 0-264-16,-2-1-56 0,0 1 128 15,2-1-331-15,-2 1-41 0,2 1 0 16,4 2 0-16,7 3 0 15,9 2 0-15,7 0 0 0,4-1 0 16,7-1 0-16,1-1 0 0,11 0 0 16,6-1 0-16,8 0 0 0,6-1 0 15,3 0 0-15,1 0 0 0,-2 0 0 16,-1 2 0-16,-1-1 0 16,-4 0 0-16,-4 1 0 0,-4-2 0 15,-4 1 0-15,-2-5 0 0,-9 0 0 16,-9 0 0-16,-16-1 0 0,-9-2 0 15,-7 0 0-15,-8 0 0 16,-9-1 0-16,-7-2-253 0,-3 0-1232 16,2 1 433-16,7 2-177 0</inkml:trace>
  <inkml:trace contextRef="#ctx0" brushRef="#br2" timeOffset="88813.31">24415 8350 3881 0,'0'0'1169'0,"0"0"-205"0,0 0-183 0,0 0 171 0,0 0-572 0,0 0-315 0,0 0-65 15,0 0 0-15,0 0 0 0,0 0 0 16,-33 29 0-16,29 10 0 15,4 14 0-15,0 11 0 0,0 7 0 16,6 10 0-16,-2 6 0 0,2-2 0 16,2-2 0-16,-4-12 0 15,-1-9 0-15,-3-9 0 0,0-7 0 0,-3-9 0 16,1-9 0-16,-2-11 0 16,2-6 0-16,-2-9 0 0,4-3 0 15,0-5-157-15,0-16-7430 0</inkml:trace>
  <inkml:trace contextRef="#ctx0" brushRef="#br2" timeOffset="89954.68">23394 9849 1624 0,'0'0'2365'0,"0"0"-1204"0,-9 40-329 0,9-34 413 16,0-4-657-16,0 1-211 0,0-2-377 16,0-1 0-16,0 1 0 0,0 0 0 15,0-1 0-15,0 0 0 0,0 0 0 16,4-4 0-16,3-7 0 0,1-8 0 16,4-6 0-16,3-7 0 0,-3-3 0 15,5-2 0-15,-5-6 0 0,1-2 0 16,1-1 0-16,-2 0 0 15,-1 8 0-15,-1 10 0 0,-4 12 0 16,-2 6 0-16,-4 7 0 0,0-1 0 16,0 3 0-16,0 1 0 0,3 2 0 15,-1 10 0-15,2 10 0 0,2 6 0 16,2 7 0-16,0 2 0 16,3 5 0-16,-1 3 0 0,0 1 0 15,1 2 0-15,1-3 0 0,3-5 0 16,5-3 0-16,1-9 0 15,0-4 0-15,-5-8 0 0,-5-5 0 16,-3-4 0-16,-6-4 0 0,-2-3 0 16,0 0 0-16,-13-3 0 0,-13 0 0 15,-14-1 0-15,-9 2 0 0,-11 2 0 16,-2 1 0-16,4 0 0 0,10 0 0 16,15 0 0-16,13-1 0 0,13 0 0 15,9-6 0-15,23-3 0 0,17-3-709 16,-3-1-1140-16,10 1-660 0</inkml:trace>
  <inkml:trace contextRef="#ctx0" brushRef="#br2" timeOffset="90704.49">24132 9506 392 0,'0'0'1048'0,"0"0"-980"0,0 0 2609 0,0 0-1336 15,0 0-573-15,26-35-183 0,-26 18 191 16,0-1-492-16,-4-3-156 15,-2-1-3-15,-2 0-125 0,-3-2 0 16,1 2 0-16,-4-2 0 0,-5 3 0 16,3 0 0-16,-1 5 0 0,-2 3 0 15,1 4 0-15,1-1 0 0,1 3 0 16,-3 2 0-16,1 1 0 0,-1 1 0 16,2 3 0-16,5 0 0 15,0 5 0-15,3 4 0 0,1 5 0 16,2 6 0-16,4 7 0 0,2 6 0 15,10 6 0-15,3 7 0 16,5 5 0-16,5 3 0 0,-7 2 0 16,1 2 0-16,-9 0 0 0,-6 2 0 15,-2-2 0-15,-6-1 0 0,-2-5 0 16,0-4 0-16,-1-8 0 0,-1-7 0 16,2-6 0-16,1-6 0 0,3-10 0 15,4-2 0-15,0-8 0 16,0-2-541-16,0-3-784 0,0-10-1060 0</inkml:trace>
  <inkml:trace contextRef="#ctx0" brushRef="#br2" timeOffset="90846.44">23784 9816 7231 0,'0'0'140'16,"0"0"681"-16,0 0-821 0,0 0 0 16,60-17 0-16,-14 17 0 0,5 4 0 15,1 4 0-15,-9 4 0 0,3 1 0 16,-7-5 0-16,-12-1 0 0,-6-7-2910 15</inkml:trace>
  <inkml:trace contextRef="#ctx0" brushRef="#br2" timeOffset="93437.62">23875 7120 2189 0,'0'0'2853'0,"0"0"-2197"15,0 0-500-15,0 0-36 0,0 0-120 16,0 0 0-16,-20 38-12 0,26-19-16 16,2-1-272-16,2 0-108 0,1-1-252 15,-3-4 7-15,-4 2-639 0</inkml:trace>
  <inkml:trace contextRef="#ctx0" brushRef="#br2" timeOffset="93630.41">23832 7725 4954 0,'0'0'524'15,"0"0"-236"-15,0 0-84 0,0 0-176 16,0 0-8-16,0 0-20 0,0 0-208 15,0 0-252-15,0 0-436 16,-6 25-113-16,10-21-356 0</inkml:trace>
  <inkml:trace contextRef="#ctx0" brushRef="#br2" timeOffset="93788.71">23815 8157 3329 0,'0'0'1637'0,"-6"35"-1185"15,2-22-108-15,2-5-108 16,0-3 20-16,0-2-60 0,2 0-120 16,0-2-76-16,0-1-32 0,0-1-228 15,4-4-44-15,-2 0-296 0,4-3-645 16</inkml:trace>
  <inkml:trace contextRef="#ctx0" brushRef="#br2" timeOffset="94513.86">23586 10438 3601 0,'0'0'2345'0,"0"0"-1821"0,8 44 173 0,-8-20-229 0,-2 1-296 15,-8 2-72-15,-3 0-92 0,3-1-16 16,-4 0-236-16,-1-1-480 0,5-6-89 16,1 0-1764-16</inkml:trace>
  <inkml:trace contextRef="#ctx0" brushRef="#br2" timeOffset="94673.23">23536 11076 3657 0,'0'0'865'0,"-16"35"-769"0,7-17-12 16,9-4-24-16,-2-1-16 0,0 0 256 15,0 0-68-15,-2-1-32 0,0-1-16 16,-2 1-160-16,0 0-24 0,-3 1-188 16,5-4-628-16,-2 1-685 0</inkml:trace>
  <inkml:trace contextRef="#ctx0" brushRef="#br2" timeOffset="94811.45">23468 11584 7827 0,'-14'33'365'0,"-3"-3"-365"0,-2 2 0 16,3-6 0-16,3-4 0 0,7-5 0 16,2-5-1597-16</inkml:trace>
  <inkml:trace contextRef="#ctx0" brushRef="#br2" timeOffset="96155.96">23900 11790 2637 0,'0'0'1328'0,"0"0"957"0,0 0-1576 0,0 0-69 0,21-46-47 15,-15 26-593-15,-4 0 0 0,-2-4 0 16,0-1 0-16,-2-1 0 0,-6-1 0 16,-3-3 0-16,-1 2 0 0,-5 1 0 15,-1 2 0-15,-3 2 0 16,-8 4 0-16,6 5 0 0,-1 1 0 15,-5 4 0-15,2 1 0 0,2 6 0 16,0 2 0-16,0 5 0 0,7 5 0 16,1 4 0-16,3 3 0 15,6 5 0-15,1 3 0 0,7 4 0 16,0 6 0-16,7 5 0 0,5 3 0 16,2 6 0-16,7 5 0 15,2 1 0-15,0 4 0 0,-7-1 0 16,1 2 0-16,-11-2 0 0,-4-4 0 15,-2-1 0-15,-2-4 0 0,-4-6 0 16,-1-6 0-16,3-7 0 0,-2-8-161 16,2-8-383-16,0-5-32 0,2-6-1021 15,-4-3-320-15</inkml:trace>
  <inkml:trace contextRef="#ctx0" brushRef="#br2" timeOffset="96299.46">23491 12158 6891 0,'0'0'860'0,"0"0"-419"16,0 0-441-16,49-16 0 16,-9 7 0-16,5-3 0 0,-1 4 0 15,-3 3 0-15,-2 4 0 0,0 1 0 16,-1 5 0-16,-3 1 0 0,-8-2 0 16,-7 0-425-16,-5-2-5506 0</inkml:trace>
  <inkml:trace contextRef="#ctx0" brushRef="#br2" timeOffset="101932.44">27131 8685 5686 0,'0'0'400'0,"-31"-45"-52"0,14 23 429 15,1 5-549-15,-1 2-24 0,1 4 176 16,1 2-252-16,3 3-87 0,2 3-41 16,-3 3 0-16,1 3 0 0,-3 8 0 15,-3 7 0-15,-9 11 0 0,-6 11 0 16,-7 13 0-16,-5 10 0 15,2 10 0-15,1 4 0 0,9 6 0 16,15 1 0-16,13 1 0 0,10-2 0 16,15-7 0-16,9-8 0 0,13-11 0 15,11-16 0-15,11-12 0 0,7-16 0 16,3-13 0-16,-4-6 0 16,-6-13 0-16,-12-9 0 0,-11-8 0 15,-10-6 0-15,-12-5 0 0,-7-2 0 16,-9-4 0-16,-6-5 0 0,-7-7 0 15,-6-5 0-15,-7-2 0 16,-2-1 0-16,-4 5 0 0,2 9 0 16,4 12 0-16,7 16 0 0,8 17 0 15,4 8 0-15,-1 6 0 0,1 3 0 16,-4 11 0-16,-2 13-465 0,-1-1-1628 16,3 3-204-16</inkml:trace>
  <inkml:trace contextRef="#ctx0" brushRef="#br2" timeOffset="102258.53">27005 9175 6987 0,'0'0'744'0,"21"58"-283"0,-7-20-461 0,3 1 0 16,3 1 0-16,5 0 0 15,8-2 0-15,6-6 0 0,7-6 0 16,1-7 0-16,5-3-53 0,-13-6-1095 16,-4-5-2838-16</inkml:trace>
  <inkml:trace contextRef="#ctx0" brushRef="#br2" timeOffset="102821.61">27687 8942 4466 0,'0'0'1592'0,"0"0"-803"0,0 0 75 16,0 0-383-16,0 0-481 0,0 0 0 16,0 0 0-16,41-23 0 0,5 21 0 15,8 1 0-15,-7 1 0 0,3 0 0 16,-3 0 0-16,-3 1 0 0,-5 0 0 16,-4 1 0-16,-6-1 0 15,-6 0 0-15,-7 0-1553 0,-5-1-1393 16</inkml:trace>
  <inkml:trace contextRef="#ctx0" brushRef="#br2" timeOffset="103194.1">27697 9106 5814 0,'0'0'1045'0,"0"0"-445"0,46 0 133 16,-7 0-733-16,13 0 0 0,2 1 0 15,1 2 0-15,3 1 0 0,-2 1 0 16,-4 1 0-16,-5 0 0 0,-7-6 0 16,-12 0-573-16,-1-6-3341 0</inkml:trace>
  <inkml:trace contextRef="#ctx0" brushRef="#br2" timeOffset="104283.57">29694 8232 1428 0,'0'0'2081'0,"0"0"-1172"16,19-43-221-16,-11 25 484 0,0-4-539 0,3-3-169 15,-5-4 260-15,-4-3-631 16,-2-3-93-16,-4-4 0 0,-7-1 0 15,-1-2 0-15,-2 3 0 16,-5 4 0-16,0 5 0 0,-3 4 0 16,-3 5 0-16,-2 5 0 0,-4 8 0 15,0 8 0-15,-4 3 0 0,0 12 0 16,-5 4 0-16,5 4 0 0,4 5 0 16,6 5 0-16,9 5 0 0,8 6 0 15,8 7 0-15,12 6 0 0,11 4 0 16,6 4 0-16,4 1 0 0,4-4 0 15,-4-1 0-15,0-4 0 16,-6-6 0-16,-2-4 0 0,-7-3 0 16,-3-5 0-16,-7-4 0 0,-4-5 0 15,-4-4-221-15,-4-5-339 0,-8-4-128 16,1-6-1353-16,3-5-296 0</inkml:trace>
  <inkml:trace contextRef="#ctx0" brushRef="#br2" timeOffset="104484.39">29091 8575 7063 0,'0'0'508'0,"0"0"113"0,51-30-621 16,-5 18 0-16,5 4 0 0,9 4 0 16,0 1 0-16,4 3 0 0,3 0 0 15,1 3 0-15,2 0 0 0,0 1 0 16,3-2 0-16,-20-1-761 15,-3-2-4085-15</inkml:trace>
  <inkml:trace contextRef="#ctx0" brushRef="#br2" timeOffset="104902.6">28871 8899 6254 0,'0'0'164'16,"73"19"-52"-16,-7-13 585 0,15-4-237 15,16-2-8-15,8-3-399 0,9-1-53 16,4 0 0-16,-7-1 0 0,-3 2 0 15,-15 0 0-15,-17 3 0 16,-18 0 0-16,-16 0 0 0,-20 4 0 16,-11 5 0-16,-11 5-757 0,-9-2-1832 15,-7 0-85-15</inkml:trace>
  <inkml:trace contextRef="#ctx0" brushRef="#br2" timeOffset="105477.76">29035 9718 1212 0,'0'0'4'0,"0"0"16"0,0 0 1057 16,0 0-281-16,0 0 176 0,0 0 557 15,0 0-609-15,0 0-123 0,0 0 68 16,-25 28-865-16,25-27 0 0,0-1 0 16,0-4 0-16,8-6 0 0,7-13 0 15,5-9 0-15,5-7 0 16,4-4 0-16,-6 3 0 0,2-5 0 15,-5 0 0-15,-1-6 0 0,-5 0 0 16,-1-1 0-16,-3 5 0 0,-4 11 0 16,-4 10 0-16,-2 12 0 0,0 7 0 15,0 7 0-15,0 0 0 0,0 11 0 16,0 14 0-16,0 13 0 16,0 13 0-16,2 7 0 0,1 1 0 15,5 3 0-15,2-4 0 0,9 1 0 16,4-5 0-16,5-7 0 0,10-4 0 15,3-6 0-15,2-8 0 16,-1-5 0-16,-7-5 0 0,-12-8 0 16,-11-4 0-16,-8-5 0 0,-10 1 0 15,-17 0 0-15,-20 4 0 0,-17-1 0 16,-10 0 0-16,-7-2 0 0,5-4 0 16,1-2 0-16,14 0 0 0,11-4 0 15,19 1 0-15,13-1 0 16,12-4 0-16,14-4-885 0,3 0-204 15,7-7-2264-15</inkml:trace>
  <inkml:trace contextRef="#ctx0" brushRef="#br2" timeOffset="105979.63">30077 9291 4454 0,'0'0'456'0,"0"-49"752"0,-7 20-483 0,-1 1-281 16,-2-3 112-16,-3-1-372 0,-3-1-28 15,-5 1-147-15,1 2-9 0,-1 6 0 16,2 5 0-16,-1 6 0 16,3 5 0-16,0 6 0 0,-1 3 0 15,-1 6 0-15,1 7 0 0,1 3 0 16,1 5 0-16,3 7 0 15,1 7 0-15,4 4 0 0,1 7 0 16,7 6 0-16,13 4 0 0,5 3 0 16,9 0 0-16,2-4 0 0,2-2 0 15,-4-3 0-15,-4-2 0 0,-3 0 0 16,-5-4 0-16,-7-3 0 0,-4-2 0 16,-4-6 0-16,-4-4 0 0,-6-8 0 15,0-2 0-15,-5-8 0 16,1-8 0-16,-3-4-465 0,3-6-427 15,3-1-1517-15,1-9-1549 0</inkml:trace>
  <inkml:trace contextRef="#ctx0" brushRef="#br2" timeOffset="106097.74">29578 9594 6899 0,'0'0'692'16,"0"0"-276"-16,52-2-231 0,-2 6-185 15,14 3 0-15,4-1 0 0,-2 0 0 16,-4-1 0-16,-6-1 0 0,0-2 0 15,-15 0-737-15,-2-2-3289 0</inkml:trace>
  <inkml:trace contextRef="#ctx0" brushRef="#br3" timeOffset="171574.71">19919 13475 856 0,'0'0'4'0,"0"0"140"0,0 0 120 0,0 0-108 16,0 0 0-16,0 0 1677 0,0 0-668 15,0 0-105-15,16 21 429 16,-14-25-761-16,-2 1-391 0,0 0-337 15,0-4 0-15,-4-6 0 0,4-9 0 16,-4-10 0-16,4-7 0 0,4-8 0 16,2-5 0-16,5-6 0 0,3-3 0 15,1 0 0-15,1 2 0 0,5 6 0 16,2 7 0-16,-7 4 0 0,3 10 0 16,-7 7 0-16,-1 10 0 0,-5 5 0 15,-4 6 0-15,0 1 0 16,2 2 0-16,0 0 0 0,4 2 0 15,1 12 0-15,3 15 0 0,-2 9 0 16,-1 13 0-16,-7 6 0 0,6 2 0 16,-2 4 0-16,0 3 0 15,5 0 0-15,-1-3 0 0,0-6 0 16,1-3 0-16,-5-7 0 0,4-5 0 16,-3-7 0-16,-3-10 0 15,-2-6 0-15,0-9 0 0,-2-6-1966 16,0-5-411-16</inkml:trace>
  <inkml:trace contextRef="#ctx0" brushRef="#br3" timeOffset="171749.51">19960 13270 6763 0,'0'0'436'0,"0"0"464"0,0 0-807 16,0 0-93-16,37 1 0 0,-8-1 0 15,0 0 0-15,-2 0 0 0,-2 0 0 16,6 0 0-16,0-2 0 15,2-5 0-15,-6 2-969 0,-2-3-1448 0</inkml:trace>
  <inkml:trace contextRef="#ctx0" brushRef="#br3" timeOffset="172065.58">20407 12804 6054 0,'0'0'733'0,"0"0"-45"15,0 0-152-15,14 37-355 0,-8-2-181 16,5 12 0-16,1 3 0 0,0 1 0 16,1 5 0-16,3 3 0 15,-5 4 0-15,-1 4 0 0,-6 0 0 16,-4-2 0-16,-4-5 0 0,2-7 0 16,-6-8 0-16,6-11-37 15,-7-9-1219-15,3-10-197 0,0-9-3129 0</inkml:trace>
  <inkml:trace contextRef="#ctx0" brushRef="#br3" timeOffset="172190.44">20307 13391 7019 0,'0'0'996'0,"40"-25"-819"0,-5 8-177 16,-2 2 0-16,-4 0 0 0,2 2 0 16,-4 2 0-16,2 1 0 0,8-1 0 15,-8 1-693-15,6-3-784 0</inkml:trace>
  <inkml:trace contextRef="#ctx0" brushRef="#br3" timeOffset="172673.1">21546 13001 3405 0,'0'0'2941'0,"-15"-50"-2276"0,9 29-141 0,-2 9 133 16,1 4-657-16,1 3 0 15,2 4 0-15,-6 2 0 0,-7 13 0 16,-3 14 0-16,1 10 0 0,-2 11 0 16,3 7 0-16,-1 9 0 15,5 10 0-15,3 1 0 0,7 2 0 16,4-6 0-16,10-9 0 0,15-10 0 16,2-13 0-16,6-10 0 15,2-8 0-15,1-11 0 0,-1-11 0 16,0-7 0-16,-8-11 0 0,-5-6 0 15,-7-6 0-15,-15-1 0 0,-2-2 0 16,-15 1 0-16,-1 3 0 0,-9 5 0 16,2 10 0-16,-2 8 0 0,0 9 0 15,2 11 0-15,-1 6 0 0,7 3 0 16,0 2 0-16,9 0 0 0,6-3 0 16,2-5-545-16,2-3-988 0</inkml:trace>
  <inkml:trace contextRef="#ctx0" brushRef="#br3" timeOffset="173345.74">21847 13007 5906 0,'0'0'1065'0,"0"0"-261"0,23-43-387 16,-8 35-417-16,3 3 0 15,3 4 0-15,10 2 0 0,6 5 0 16,7 3 0-16,1 4 0 0,-2 2 0 16,-1 0 0-16,-9 4 0 0,-8 0 0 15,-11 0 0-15,-8 1 0 16,-4-1 0-16,-8 0 0 0,-4 0 0 15,-5-1 0-15,-5 1 0 0,-5-1 0 16,-4-1 0-16,0 2 0 0,0-2 0 16,2 1 0-16,7-4 0 0,3-1 0 15,7-3 0-15,3-3 0 0,7-2 0 16,2 0 0-16,11 4 0 0,10-1 0 16,8 0 0-16,2-1 0 0,4 0 0 15,-2 2 0-15,-2 3 0 16,-2 2 0-16,2 4 0 0,-4 2 0 15,-6 0-237-15,-7 1 37 0,-5 1 160 16,-11-1 40-16,0 1 44 0,-6 2 204 16,-9 2-63-16,-4 0-185 15,-5 0 0-15,-3 0 0 0,-6-3 0 16,-2-3 0-16,-3-3 0 0,3-7 0 16,6-3 0-16,5-7 0 15,3-4 0-15,6-8-185 0,9-9-1468 16,4 2-303-16,4-3-1174 0</inkml:trace>
  <inkml:trace contextRef="#ctx0" brushRef="#br3" timeOffset="173719.31">23073 12821 4021 0,'0'0'2345'0,"0"0"-1484"0,0 0 104 0,0 0-965 0,-4 47 0 0,4-3 0 16,0 10 0-16,4 6 0 0,7 1 0 15,3 8 0-15,0 8 0 0,7 8 0 16,-2 2 0-16,-7 2 0 0,-4-5 0 16,-3-7 0-16,-1-12 0 0,0-12 0 15,0-16 0-15,-2-15-801 16,2-14-3881-16</inkml:trace>
  <inkml:trace contextRef="#ctx0" brushRef="#br3" timeOffset="173917.51">23416 12859 7203 0,'0'0'820'0,"0"0"-651"15,0 0-169-15,-31 48 0 16,19-8 0-16,4 7 0 0,4 5 0 15,4 3 0-15,4 6 0 0,2 7 0 16,2 3 0-16,-2 3 0 0,5-2 0 16,-3-4 0-16,2-2 0 0,-4-8 0 15,-1-3 0-15,-3-8 0 0,-2-15-2194 16,0-11-1547-16</inkml:trace>
  <inkml:trace contextRef="#ctx0" brushRef="#br3" timeOffset="174092.51">23172 13411 7491 0,'0'0'701'15,"0"0"-701"-15,0 0 0 0,0 0 0 16,0 0 0-16,36-13 0 0,-5 2 0 16,6-4 0-16,4-2 0 0,3 3 0 15,-1 2 0-15,2 0 0 16,-9 4-889-16,-3 2-816 0</inkml:trace>
  <inkml:trace contextRef="#ctx0" brushRef="#br3" timeOffset="174509.12">23658 13257 6258 0,'0'0'1097'15,"0"0"-357"-15,0 0-643 0,54-6-97 16,-31 4 0-16,-1 0 0 0,5 2 0 16,-4 0 0-16,2 2 0 0,-2 1 0 15,-5 3 0-15,-5 0 0 16,-9 4 0-16,2 5 0 0,-12 4 0 15,-5 7 0-15,-11 6 0 0,-7 4 0 16,-4 3 0-16,-3 2 0 0,3-1 0 16,2-3 0-16,11-2 0 0,3-3 0 15,11-3 0-15,6-5 0 0,6-2 0 16,11-4 0-16,10-2 0 0,6-4 0 16,8-7 0-16,4-2 0 0,9-3 0 15,-2-6 0-15,-2-2 0 16,-5-1 0-16,-4 0 0 0,-6 2 0 15,-10-1 0-15,-8 1 0 0,-9 3 0 16,-6-1-2486-16,-4-2-1468 0</inkml:trace>
  <inkml:trace contextRef="#ctx0" brushRef="#br3" timeOffset="174658.55">23607 13500 6719 0,'0'0'1473'0,"0"0"-1473"0,0 0 0 16,0 0 0-16,39 11 0 0,0-8 0 16,11 0 0-16,3-3 0 0,5-4 0 15,6-2 0-15,5-3 0 0,-1 0 0 16,-12 2-1581-16,-7-4-1573 0</inkml:trace>
  <inkml:trace contextRef="#ctx0" brushRef="#br3" timeOffset="176145.41">24758 13687 3313 0,'0'0'3558'0,"0"0"-2770"15,0 0-300-15,0 0-443 0,0 0-45 16,0 0 0-16,0 0 0 0,54 45 0 16,-27-14 0-16,-1 2 0 0,-5 0 0 15,-9 4 0-15,-1 1 0 16,-11 0 0-16,-4-2 0 0,-9-2 0 15,1-6 0-15,-5-6 0 0,3-9 0 16,1-8 0-16,3-11-101 0,4-4-2720 16,4-10-1781-16</inkml:trace>
  <inkml:trace contextRef="#ctx0" brushRef="#br3" timeOffset="176607.18">25293 13300 5790 0,'0'0'1321'15,"0"0"-429"-15,0 0-703 0,-16 48-189 16,3-9 0-16,-1 6 0 0,1 2 0 16,1-4 0-16,2 0 0 15,1 0 0-15,3-2 0 0,6-6 0 16,2-3 0-16,5-10 0 0,5-6 0 15,4-9 0-15,1-7 0 0,6-10 0 16,-1-8 0-16,1-7 0 0,-2-4 0 16,-2-1 0-16,-7 2 0 0,-2 4 0 15,-1 4 0-15,-5 7 0 0,0 6 0 16,-2 4 0-16,0 3 0 0,-2 5 0 16,2 9 0-16,0 13 0 0,0 4 0 15,0 4 0-15,2-3 0 16,7-6 0-16,3-3 0 0,5-4 0 15,1-5 0-15,3-5 0 0,2-7 0 16,-2-4 0-16,-1-11 0 0,-3-6 0 16,-2-9 0-16,-1-6 0 15,-4-5 0-15,-1-3 0 0,-5-3 0 16,-2-2 0-16,-4 0 0 0,2 4 0 16,0 5 0-16,0 15 0 0,3 7 0 15,-1 11 0-15,-2 5 0 16,2 1 0-16,-4 12-1041 0,2-3-1508 15,-4 8-853-15</inkml:trace>
  <inkml:trace contextRef="#ctx0" brushRef="#br3" timeOffset="176871.07">25796 13700 3049 0,'0'0'4662'0,"22"-45"-4181"0,-7 11-481 0,-5-2 0 16,-2-2 0-16,-1-1 0 0,-5-1 0 15,-2 1 0-15,-7 3 0 0,-1 7 0 16,-2 9 0-16,2 8 0 0,1 6 0 16,5 6 0-16,-6 1 0 15,-4 12 0-15,-11 15 0 0,-2 10 0 16,-2 10 0-16,5 3 0 0,7-5 0 16,9 0 0-16,8-3 0 15,8-6 0-15,13-5 0 0,8-7 0 16,12-7 0-16,9-6 0 0,10-10 0 15,4-4 0-15,7-10 0 0,-3-8-453 16,-18 1-1888-16,-3-6-2621 0</inkml:trace>
  <inkml:trace contextRef="#ctx0" brushRef="#br3" timeOffset="177537.26">26666 13623 3265 0,'0'0'2777'0,"0"0"-1564"0,0 0-625 16,0 0-239-16,54-16-349 15,-30 9 0-15,1-1 0 0,0-2 0 16,0-3 0-16,2-3 0 0,0-5 0 15,-1-3 0-15,-3-3 0 0,-4-3 0 16,-5 1 0-16,-5-2 0 0,-7 2 0 16,-4-1 0-16,-9 0 0 0,-7 4 0 15,-9 5 0-15,-4 6 0 0,-7 11 0 16,3 7 0-16,-4 12 0 0,2 13 0 16,2 6 0-16,0 8 0 0,8 7 0 15,8 3 0-15,9 1 0 0,10 0 0 16,10-1 0-16,13-3 0 15,6-4 0-15,10-5 0 0,0-9 0 16,3-8 0-16,-1-7 0 0,0-8 0 16,1-7 0-16,-3-4 0 15,-6-9-9-15,-8 0-1888 0,-9-5-636 0</inkml:trace>
  <inkml:trace contextRef="#ctx0" brushRef="#br3" timeOffset="177721.4">27154 13303 7783 0,'0'0'409'0,"0"0"-409"16,0 0 0-16,0 0 0 0,0 0 0 15,14 39 0-15,-6-10 0 0,3 4 0 16,1 4 0-16,5-2 0 0,3 2 0 16,5-1 0-16,2-1 0 0,0 0 0 15,0-2 0-15,-4-5 0 16,-3-6 0-16,-5-8-881 0,-5-7-1200 0</inkml:trace>
  <inkml:trace contextRef="#ctx0" brushRef="#br3" timeOffset="177895.2">27480 13328 4854 0,'0'0'2985'0,"0"0"-2632"0,-56 34-353 15,30-2 0-15,-7 7 0 16,-3 3 0-16,-1 1 0 0,4 1 0 15,2-1 0-15,8-1 0 0,5-2 0 16,7-4 0-16,7-2 0 0,4-7-481 16,7-8-960-16,3-7-496 0</inkml:trace>
  <inkml:trace contextRef="#ctx0" brushRef="#br3" timeOffset="178141.5">27673 13465 4157 0,'0'0'2634'16,"0"0"-1430"-16,0 0-1007 15,0 0-197-15,0 0 0 0,-36-1 0 16,26 24 0-16,-6 8 0 0,1 6 0 16,5 2 0-16,6-1 0 15,4-1 0-15,6 0 0 0,4-5 0 16,5-5 0-16,3-5 0 0,3-7 0 15,2-6 0-15,1-6 0 0,3-8 0 16,2-8 0-16,-2-11 0 0,0-7 0 16,-8 6-545-16,-5-5-1048 0</inkml:trace>
  <inkml:trace contextRef="#ctx0" brushRef="#br3" timeOffset="178328.18">28001 13528 3973 0,'0'0'3398'0,"0"0"-2577"16,0 0-821-16,-4 35 0 15,0-14 0-15,-2 6 0 0,-3 4 0 16,3 1 0-16,4 0 0 0,0-2 0 16,2-4 0-16,0-7 0 15,2-6 0-15,-2-7-1654 0</inkml:trace>
  <inkml:trace contextRef="#ctx0" brushRef="#br3" timeOffset="178454.17">28074 13064 8192 0,'0'0'0'16,"0"0"0"-16,0 0 0 0,0 0 0 15,0 0 0-15,0 0-501 16,0 0-1964-16,0 0-1593 0</inkml:trace>
  <inkml:trace contextRef="#ctx0" brushRef="#br3" timeOffset="178672.67">28313 12971 7231 0,'0'0'961'0,"0"0"-961"16,0 0 0-16,-18 58 0 0,12-14 0 15,3 13 0-15,3 7 0 0,3 5 0 16,5 5 0-16,2 4 0 0,-2-5 0 16,1-2 0-16,-3-5 0 0,-6-7 0 15,-2-3 0-15,-4-7 0 0,-5-12 0 16,-1-9 0-16,-1-13 0 0,1-15-1309 16,4-2-252-16,0-13-940 0</inkml:trace>
  <inkml:trace contextRef="#ctx0" brushRef="#br3" timeOffset="178853.22">28156 13545 7275 0,'0'0'732'0,"44"20"-547"0,-13-12-185 16,0-3 0-16,2-4 0 0,0-1 0 16,-2 0 0-16,-2-2 0 15,-2-2 0-15,-3 2 0 0,-1-1 0 16,-4 1 0-16,-3 2 0 0,-5 0-1838 15,-3 0-1043-15</inkml:trace>
  <inkml:trace contextRef="#ctx0" brushRef="#br3" timeOffset="179114.4">28561 13701 2681 0,'0'0'5511'16,"0"0"-5511"-16,48-8 0 0,-21-6 0 15,6-4 0-15,0-4 0 16,0-3 0-16,0 0 0 0,0-1 0 15,-6-1 0-15,-2 0 0 0,-9 1 0 16,-7 5 0-16,-7 6 0 0,-8 7 0 16,-11 7 0-16,-6 6 0 15,-8 10 0-15,-6 10 0 0,-2 7 0 16,-3 10 0-16,7 3 0 0,8 3 0 16,17 2 0-16,10-2 0 15,12 0 0-15,13-7 0 0,10-3 0 16,11-5 0-16,12-5 0 0,10-7 0 15,8-8 0-15,5-8 0 0,2-7 0 16,-1-9 0-16,-20 1 0 0,-2-6-3130 0</inkml:trace>
  <inkml:trace contextRef="#ctx0" brushRef="#br3" timeOffset="182052.47">13308 5438 2120 0,'0'0'141'0,"6"45"867"0,-2-26-844 0,-1-1-96 0,-3 0-8 15,4 1-60-15,-4-1-16 0,0-3-1000 16,0-2-1069-16</inkml:trace>
  <inkml:trace contextRef="#ctx0" brushRef="#br3" timeOffset="182269.24">13383 6025 2092 0,'0'0'2021'0,"10"33"-724"15,-4-17-805-15,-2-3-312 0,-4-1-136 16,0 0-44-16,0 0-232 0,0-3-1092 16,-4-3-429-16</inkml:trace>
  <inkml:trace contextRef="#ctx0" brushRef="#br3" timeOffset="182392.35">13409 6379 5270 0,'0'0'876'15,"-2"43"-235"-15,2-22-161 16,0-3-196-16,0-3-236 0,2 0-48 16,-2 0-60-16,0-3-452 0,0-1-249 15,0-2-215-15,0-2-1885 0</inkml:trace>
  <inkml:trace contextRef="#ctx0" brushRef="#br3" timeOffset="182910.07">13393 7089 4045 0,'0'0'541'0,"4"33"-317"0,-2-10 40 0,2 0-168 15,2 2-52-15,5 3-44 16,-7-2-76-16,2-6-508 0,-2 3-2670 0</inkml:trace>
  <inkml:trace contextRef="#ctx0" brushRef="#br3" timeOffset="183081.21">13434 7949 4682 0,'0'0'396'0,"0"40"-384"0,0-20-12 16,2-3 0-16,7-3-328 0,-7-5-677 15,6-1-2748-15</inkml:trace>
  <inkml:trace contextRef="#ctx0" brushRef="#br3" timeOffset="183253.38">13451 8563 3893 0,'0'0'1149'0,"0"0"-765"0,4 36-156 16,-2-25-224-16,-2 0-8 0,4-3-172 15,-4-1-340-15,0-3-305 0,0 2-2724 0</inkml:trace>
  <inkml:trace contextRef="#ctx0" brushRef="#br3" timeOffset="183391.3">13428 8885 4261 0,'0'0'553'0,"0"0"27"0,-4 33-252 16,4-25-156-16,0 1 176 0,0-1-220 15,4 0-96-15,-2 2-32 0,2-2-340 16,-4 4-204-16,2-1-769 16,-2-3-415-16</inkml:trace>
  <inkml:trace contextRef="#ctx0" brushRef="#br3" timeOffset="183964.55">13376 9438 4654 0,'0'0'1612'0,"0"0"-899"0,0 0-117 0,0 0-144 16,-14 57-412-16,12-27-20 0,2 1-20 16,2-5 12-16,2 1-24 0,2 3-156 15,-2 2-280-15,-2 1-140 0,-2-5-1185 16,0 1-536-16</inkml:trace>
  <inkml:trace contextRef="#ctx0" brushRef="#br3" timeOffset="184150.77">13387 10567 836 0,'0'0'1997'0,"0"45"-1693"0,0-22-96 0,0 0-8 16,0 0-200-16,-4-4-516 15,-1-1-1733-15</inkml:trace>
  <inkml:trace contextRef="#ctx0" brushRef="#br3" timeOffset="184352.59">13393 11302 4454 0,'0'0'20'16,"-17"59"-20"-16,7-27-557 0,4-4-87 15,-2-3 192-15,5-4-1173 0,3-4 797 16,0-6 828-16,3-4 688 0,-3-2-688 15,0-1-8-15</inkml:trace>
  <inkml:trace contextRef="#ctx0" brushRef="#br3" timeOffset="184457.02">13298 12166 1120 0,'-6'34'0'0</inkml:trace>
  <inkml:trace contextRef="#ctx0" brushRef="#br3" timeOffset="184864.49">13399 13650 3997 0,'0'0'389'0,"0"0"-309"15,8 38 700-15,-6-26-272 0,3-1-240 16,-1 0-176-16,2 1-88 0,0 2-4 16,0 2 0-16,5 0 4 15,-1 5-4-15,-2 1 24 0,-2 3-20 16,-1 2 80-16,-3 2 128 0,2-1-212 16,-4 2-84-16,0 2-616 15,0-4 276-15,0 1-208 0,0-1-685 16,4-4 493-16,2 0 399 0,0 0 425 15,-2-6 1009-15,-2 4-1009 0</inkml:trace>
  <inkml:trace contextRef="#ctx0" brushRef="#br3" timeOffset="188315.94">13366 9316 2821 0,'0'0'1925'0,"0"0"-257"0,0 0-1123 0,0 0 23 0,0 0 4 15,-25 34-479-15,25-31-93 0,-2 1 0 16,-2-2 0-16,0 2 0 0,-2-4 0 15,2 0 0-15,1-2 0 0,-5-5 0 16,2-1 0-16,0-4 0 16,0-1 0-16,-3 0 0 0,7 0 0 15,-2 1 0-15,0 1 0 0,4 2 0 16,0 2 0-16,0 3 0 0,8 1 0 16,5 0 0-16,7 1 0 15,5 2 0-15,-2 2 0 0,4 2 0 16,-9 1 0-16,-1 1 0 0,-5 1 0 15,-1-1 0-15,-3 2 0 0,-6 3 0 16,-2 0 0-16,-2 4 0 0,-6-2 0 16,-5-1 0-16,3-1 0 15,-5-2 0-15,5-2 0 0,0-4 0 16,-1-2 0-16,5-1 0 0,0 0 0 16,2-3 0-16,-2-1 0 0,2-1 0 15,-3-6 0-15,-3-2 0 0,4-2 0 16,-2-2 0-16,1 3 0 0,7 3 0 15,0 4 0-15,7 2 0 0,3 3 0 16,4 1 0-16,3 1 0 16,-3 4 0-16,3 6 0 0,-1 2 0 15,-5 2 0-15,-3 2 0 0,-8 0 0 16,0-2 0-16,-8-2 0 0,2-3 0 16,1-6-529-16,-1-5-1792 0</inkml:trace>
  <inkml:trace contextRef="#ctx0" brushRef="#br3" timeOffset="193345.87">13339 9567 1752 0,'0'0'64'0,"0"0"1033"0,0 0 412 0,0 0-977 0,0 0-92 16,0 0 212-16,0 0-340 16,0 0-107-16,-18 35-1 0,18-29-192 0,0 5 4 15,0 2-16-15,0 2 4 16,0 1-8-16,-3-1-241 0,-1 3-379 15,4-5-380-15,0 0-2594 0</inkml:trace>
  <inkml:trace contextRef="#ctx0" brushRef="#br3" timeOffset="193553.45">13321 9953 3361 0,'0'0'496'0,"0"0"89"16,0 0-409-16,0 0-124 0,0 0-52 15,0 0-60-15,0 0-80 16,0 0-21-16,0 0-131 0,0 36-64 16,0-33 140-16,4 1 196 0,-4-1 20 15,4 1 28-15,-2-1-24 0,-2 1-8 16,4 1-48-16,-4 1-252 0,0-3-232 16</inkml:trace>
  <inkml:trace contextRef="#ctx0" brushRef="#br3" timeOffset="194130.13">13383 10093 4566 0,'0'0'1440'0,"0"0"-687"0,0 0 331 0,0 0-735 0,0 0-349 0,0 0 0 16,0 0 0-16,14 38 0 0,-12-30 0 15,2-1 0-15,0 2 0 0,-4 0 0 16,0 3 0-16,-8 2 0 15,-8 4 0-15,-5-1 0 0,-2-4 0 16,-2-4 0-16,5-4 0 0,3-4 0 16,3-1 0-16,3-2 0 0,9-2 0 15,2-3 0-15,0-4 0 16,13-4 0-16,5-3 0 0,5-2 0 16,4 5 0-16,4 2 0 0,0 2 0 15,-4 5 0-15,-11 1 0 0,-5 4 0 16,-7 1 0-16,-4 5 0 0,0 4 0 15,-11 6 0-15,-5 0 0 0,1 0 0 16,3-5 0-16,4-6 0 0,6-2 0 16,2-2 0-16,2-10-3078 0</inkml:trace>
  <inkml:trace contextRef="#ctx0" brushRef="#br3" timeOffset="198631.23">13314 10850 1580 0,'0'0'2397'0,"0"0"-1220"0,0 0-601 0,0 0 72 16,0 0-311-16,0 0-29 0,0 0 252 15,0 0-336-15,0 0 0 0,31 10-63 16,-24-8-161-16,-3 1 0 0,0 0 0 16,-2 1 0-16,-2 1 0 0,0 1 0 15,0 1 0-15,-6 0 0 0,-1 1 0 16,-1-2 0-16,-2-2 0 0,4-2 0 15,2-2 0-15,-3-2 0 16,1-3 0-16,6-5 0 0,-4-4 0 16,2-3 0-16,2 2 0 0,0 3 0 15,2 5 0-15,-2 1 0 0,4 3 0 16,2 1 0-16,1 0 0 16,1 2 0-16,2 1 0 0,-4 4 0 15,9 6 0-15,-3 1 0 0,5-2 0 16,-7-1 0-16,-6-4 0 0,0 1 0 15,-4 3 0-15,-4 4 0 16,-2-1 0-16,-8-2 0 0,3-2 0 16,-1-8-2278-16</inkml:trace>
  <inkml:trace contextRef="#ctx0" brushRef="#br3" timeOffset="207547.03">21405 14473 1752 0,'0'0'1325'0,"0"0"-645"0,0 0 561 0,0 0-537 16,21-33-268-16,-17 10 69 0,-2 0-249 15,-2-2-88-15,0 0 184 0,-6 0-64 16,-5-4-24-16,1 1-43 0,-2 3-221 16,-5 1 0-16,-2 9 0 15,-1 7 0-15,3 8 0 0,1 8 0 16,-3 12 0-16,3 12 0 0,-1 8 0 15,1 4 0-15,1 4 0 0,5-1 0 16,4-1 0-16,1-3 0 0,5-5 0 16,5-9 0-16,5-7 0 0,4-10 0 15,3-9 0-15,1-4 0 0,5-11 0 16,-2-6 0-16,-3-5 0 0,3-5 0 16,0 0 0-16,-5 5 0 15,-5 7 0-15,-3 5 0 0,-6 8 0 16,2 3 0-16,-2 1 0 0,2 12 0 15,5 13 0-15,1 11 0 0,2 3 0 16,1 3 0-16,1-8 0 16,3-2 0-16,1-4 0 0,1-4 0 15,2-4 0-15,-7-7-1461 0,3-6-896 0</inkml:trace>
  <inkml:trace contextRef="#ctx0" brushRef="#br3" timeOffset="207948">21694 14687 2621 0,'0'0'2817'0,"2"54"-2289"0,-2-15 61 0,3 5-177 0,1 5-160 0,2 3 92 16,0 1-168-16,2-1 28 0,-1-1 45 16,-1-2-249-16,-6-5 0 0,0-6 0 15,0-5 0-15,-2-6 0 0,-7-12-161 16,-1-6-223-16,2-9-120 16,-5-10-661-16,5 0-103 0,0-9-249 0</inkml:trace>
  <inkml:trace contextRef="#ctx0" brushRef="#br3" timeOffset="208210.04">21663 14486 5346 0,'0'-33'1200'15,"-2"0"-379"-15,-2-3 4 0,4 7-825 16,0 1 0-16,8 3 0 0,5 3 0 16,5-1 0-16,11 4 0 15,9 2 0-15,-1 4 0 0,2 7 0 16,-2 5 0-16,-4 5 0 0,-8 9 0 15,-8 6 0-15,-7 6 0 0,-8 6 0 16,-2 2 0-16,-6 5 0 0,-6-1 0 16,-5 1 0-16,-4-3 0 0,3-3 0 15,-1-7 0-15,1-5 0 0,7-7 0 16,3-6 0-16,2-4 0 0,4-3 0 16,-2-5 0-16,4-3-361 15,0-8-743-15,2 4 47 0,2 0-340 0</inkml:trace>
  <inkml:trace contextRef="#ctx0" brushRef="#br3" timeOffset="208616.06">22040 15132 5202 0,'0'0'840'0,"0"0"-127"0,0 0 207 16,0 0-524-16,0 0-275 16,0 0-121-16,0 0 0 0,-21-46 0 15,19-7 0-15,0-15 0 0,2-8 0 16,0-1 0-16,2-5 0 0,6 3 0 15,11 4 0-15,4 11 0 0,3 8 0 16,3 16 0-16,-2 9 0 16,-4 10 0-16,-2 6 0 0,-3 5 0 15,1 3 0-15,-9 2 0 0,5 5 0 16,-7 0 0-16,-2 7 0 0,-6 10 0 16,0 3 0-16,-6 6 0 15,-7-1 0-15,1-3 0 0,0-1 0 16,1-5 0-16,3 0 0 0,2-4 0 15,0-2 0-15,2 1 0 0,-5-4-1077 16,7 0 12-16,-2-3-155 0,0-2-2642 0</inkml:trace>
  <inkml:trace contextRef="#ctx0" brushRef="#br3" timeOffset="209083.01">22468 14670 1040 0,'0'0'1465'0,"0"0"-985"0,0 0 20 0,0 0 813 0,0 0-417 16,0 0-228-16,4-46 117 0,2 9-369 15,-4-7-72-15,0-4-59 0,4 3-285 16,-2 3 0-16,3 7 0 16,1 8 0-16,2 12 0 0,5 6 0 15,-1 6 0-15,5 4 0 0,-1 6 0 16,1 5-685-16,-3-5-432 0,-1 2-2324 0</inkml:trace>
  <inkml:trace contextRef="#ctx0" brushRef="#br3" timeOffset="209371.92">22763 14371 5166 0,'0'0'884'0,"-35"-18"-183"16,18 15 291-16,3 5-756 0,2 11-100 15,1 6-59-15,-1 11-77 0,-1 3 0 16,3 6 0-16,4 0 0 16,2 2 0-16,8-5 0 0,6-4 0 15,9-6 0-15,6-9 0 0,4-10 0 16,4-7 0-16,2-6 0 16,-2-7 0-16,0-7 0 0,-12-4 0 15,-5-2 0-15,-12 0 0 0,-6 0 0 16,-6 1 0-16,-7-1 0 0,1 2 0 15,-3 4 0-15,3 4 0 0,4 6-1341 16,1 3-180-16,9 3-336 0</inkml:trace>
  <inkml:trace contextRef="#ctx0" brushRef="#br3" timeOffset="209550.15">22922 14384 6478 0,'0'0'1241'0,"0"0"-873"15,33 24-263-15,-10 1-105 0,6 7 0 16,-2 1 0-16,4 4 0 16,2-3 0-16,2-1 0 0,0-4 0 15,-4-6 0-15,0-3 0 0,-4-4 0 16,-4-6 0-16,-2-8 0 16,-5-4-125-16,-6-7-1159 0,-3-4-2766 0</inkml:trace>
  <inkml:trace contextRef="#ctx0" brushRef="#br3" timeOffset="209715.21">23315 14436 5158 0,'0'0'1188'0,"0"0"365"15,0 0-1260-15,0 0-293 0,-50 17 0 16,11 10 0-16,-6 11 0 0,-9 6 0 16,2 1 0-16,3-1 0 15,5-4 0-15,11-5 0 0,10-8-221 16,13-12-2392-16,6-8-1217 0</inkml:trace>
  <inkml:trace contextRef="#ctx0" brushRef="#br3" timeOffset="209887.26">23423 14766 3669 0,'0'0'4494'0,"0"0"-4465"0,0 0-29 16,0 0 0-16,0 0 0 0,0 0-1053 16,0 0-2489-16</inkml:trace>
  <inkml:trace contextRef="#ctx0" brushRef="#br3" timeOffset="210779.79">24132 14224 6058 0,'0'0'569'0,"0"0"731"0,0 0-1035 0,0 0-265 15,-3-37 0-15,22 24 0 0,8-1 0 16,8 2 0-16,9 6 0 0,1 5 0 15,-2 4 0-15,-1 8 0 0,-9 8 0 16,-6 7 0-16,-11 6 0 16,-10 5 0-16,-6 1 0 0,-8 2 0 15,-8-1 0-15,-5-2 0 0,-2-5 0 16,-2-2 0-16,-1-7 0 16,-3-5 0-16,0-5 0 0,4-4 0 15,0-6 0-15,6-3 0 0,7-1 0 16,4-2 0-16,2-1 0 0,4-1 0 15,2 3 0-15,2-2 0 0,8 2 0 16,9 1 0-16,7 1 0 0,10 0 0 16,-1 3 0-16,2 2 0 0,4 2 0 15,-1 4 0-15,-1 2 0 0,-8 3 0 16,-4 6 0-16,-11 1 0 0,-3 2 0 16,-7 0 0-16,-4 0 0 15,-2 0 0-15,-6 0 0 0,-9 0 0 16,-3 0 0-16,-7 0 0 0,-6 0 0 15,-4-3 0-15,-3-4 0 16,3-4 0-16,2-8 0 0,4-5 0 16,7-1 0-16,5-9-1225 0,5 1-132 15,5-4-532-15</inkml:trace>
  <inkml:trace contextRef="#ctx0" brushRef="#br3" timeOffset="211425.88">25252 14665 5330 0,'0'0'584'0,"-15"62"657"0,9-23-553 0,6-3-339 0,0-2-349 16,2-2 0-16,2-5 0 0,3-4 0 16,-3-4 0-16,0-6 0 0,-2-7 0 15,0-3 0-15,0-3 0 0,0-2 0 16,4-14 0-16,5-12 0 16,-1-11 0-16,5-6 0 0,-3-4 0 15,0 5 0-15,5 0 0 0,-1 9 0 16,-1 8 0-16,-1 12 0 0,1 11 0 15,-5 6 0-15,1 11 0 0,-3 5 0 16,-4 6 0-16,2 1 0 16,2 3 0-16,1-1 0 0,-1-1 0 15,4-2 0-15,1-4 0 0,-1-6 0 16,3-2 0-16,-1-9 0 16,1-5 0-16,-1-7 0 0,0-9 0 15,-1-6 0-15,-3-4 0 0,-2 1 0 16,1 3 0-16,-5 5 0 0,-4 7 0 15,0 5 0-15,0 6 0 0,0 1 0 16,0 8 0-16,0 10 0 0,0 10 0 16,2 9 0-16,2 1 0 0,0-6 0 15,2-5 0-15,5-2 0 0,-1-6 0 16,0-1 0-16,1-3 0 16,-1-2 0-16,-4-4-825 0,1-3-924 0</inkml:trace>
  <inkml:trace contextRef="#ctx0" brushRef="#br3" timeOffset="211737.04">26023 14759 4542 0,'0'0'1576'0,"-37"-43"-559"16,16 21-413-16,0 4-288 0,1 1-179 15,3 2-137-15,1 4 0 0,1 6 0 16,3 4 0-16,1 1 0 0,1 13 0 15,-2 10 0-15,1 9 0 0,-3 11 0 16,4 6 0-16,1 5 0 0,5-1 0 16,4-3 0-16,11-6 0 0,5-10 0 15,5-8 0-15,8-9 0 0,4-13 0 16,0-4 0-16,0-13 0 16,-6-7 0-16,-9-7 0 0,-5-3 0 15,-9 1 0-15,-4-3 0 0,-6-3 0 16,-7 2 0-16,-1 0 0 0,1 6 0 15,3 9 0-15,6 8 0 16,4 7 0-16,0 2-1918 0,6-4-1031 0</inkml:trace>
  <inkml:trace contextRef="#ctx0" brushRef="#br3" timeOffset="212115">26308 14687 5274 0,'0'0'1969'0,"0"0"-1137"16,-51-40-715-16,32 34-117 0,2 6 0 16,3 11 0-16,-1 8 0 0,1 8 0 15,6 11 0-15,2 6 0 0,3 6 0 16,6-3 0-16,5-2 0 0,6-4 0 16,5-8 0-16,2-9 0 15,1-5 0-15,1-9 0 0,0-9 0 16,-3-2 0-16,1-12 0 0,-2-11 0 15,-7 4-1297-15,1-9-908 0</inkml:trace>
  <inkml:trace contextRef="#ctx0" brushRef="#br3" timeOffset="212300.19">26434 14297 8179 0,'0'0'13'0,"0"0"-13"15,0 0 0-15,0 0 0 0,-37 53 0 16,21-8 0-16,-3 8 0 0,7 6 0 15,-1-3 0-15,9 0 0 0,4 0 0 16,2-3 0-16,6-3 0 16,7-3 0-16,3-4 0 0,5-9 0 15,2-6 0-15,2-11 0 0,-4-10-1449 16,-5-7-1057-16</inkml:trace>
  <inkml:trace contextRef="#ctx0" brushRef="#br3" timeOffset="212533.41">26538 14860 6563 0,'0'0'760'0,"0"0"109"16,0 0-869-16,37-13 0 0,-18 2 0 15,1 0 0-15,-3 4 0 0,-3 1 0 16,3-1 0-16,-3 1 0 16,-1 0 0-16,-3 0 0 0,-4 5 0 15,-4-1 0-15,0 0 0 0,-2 0 0 16,-4 1 0-16,-8 1 0 0,-13 5 0 15,-4 9 0-15,-6 10 0 16,4 8 0-16,6 3 0 0,8 3 0 16,9 4 0-16,8-3 0 0,8-4 0 15,13-4 0-15,10-10 0 0,4-9-357 16,-4-7-759-16,2-5-2006 0</inkml:trace>
  <inkml:trace contextRef="#ctx0" brushRef="#br3" timeOffset="212841.15">26964 14669 6470 0,'0'0'1722'16,"0"0"-1722"-16,-15-37 0 0,11 35 0 15,-2 2 0-15,-7 7 0 0,-5 8 0 16,-1 5 0-16,-2 5 0 16,3 0 0-16,5-2 0 0,5-2 0 15,6-1 0-15,2-1 0 0,10-2 0 16,13-2 0-16,6 0 0 0,8-2 0 15,1-1 0-15,1 1 0 16,-2 0 0-16,-8-1 0 0,-6 1 0 16,-9 0 0-16,-12 3 0 0,-12 0 0 15,-11 7 0-15,-16-1 0 0,-8 4 0 16,-13-2 0-16,-6-5 0 16,2-3 0-16,4-7 0 0,8-5 0 15,11-4 0-15,8-8 0 0,12 0-1205 16,11-5-3557-16</inkml:trace>
  <inkml:trace contextRef="#ctx0" brushRef="#br3" timeOffset="-214308.53">19888 16395 1516 0,'0'0'448'0,"0"0"-356"0,0 0 493 0,0 0 295 15,0 0-672-15,0 0 40 0,0 0 481 16,0 0-281-16,0 0-20 0,-21 27 224 16,21-27-275-16,0 0-1 0,0 1 272 15,-2 1-392-15,-2 2-40 16,4 0-131-16,0 1-85 0,-2 0 0 16,-2-1 0-16,4-2 0 0,0-2 0 15,0 0 0-15,0 0 0 0,0-4 0 16,0-8 0-16,4-9 0 15,-2-9 0-15,-2-9 0 0,0-8 0 16,0-6 0-16,0-9 0 0,0-8 0 0,6-4 0 16,-2-1 0-16,7 4 0 15,-1 8 0-15,0 14 0 16,7 13 0-16,-7 13 0 0,0 10 0 16,-3 7 0-16,-3 4 0 0,0 2 0 15,2 0 0-15,4 4 0 0,5 8 0 16,4 7 0-16,1 9 0 0,-1 7 0 15,-3 8 0-15,-1 9 0 0,-3 8 0 16,5 7 0-16,-5 2 0 0,3-2 0 16,-1-4 0-16,-4-4 0 0,1-8 0 15,-1-6 0-15,0-9 0 16,-3-8 0-16,1-9 0 0,-6-9-117 16,2-6-2336-16,-4-8-384 0</inkml:trace>
  <inkml:trace contextRef="#ctx0" brushRef="#br3" timeOffset="-214152.35">19929 16254 6094 0,'0'0'689'0,"0"0"-137"0,0 0 164 0,0 0-575 0,52-19-141 0,-19 9 0 16,2 1 0-16,-4 5 0 0,-4 4 0 15,4 0 0-15,-4 3 0 0,-11 1-365 16,5-4-2040-16</inkml:trace>
  <inkml:trace contextRef="#ctx0" brushRef="#br3" timeOffset="-213857.21">20427 15675 2769 0,'0'0'2845'0,"0"0"-1832"0,0 0 27 16,13 57-515-16,-9-12-525 0,6 9 0 15,-2 5 0-15,1-3 0 0,5 0 0 16,-1 0 0-16,5-2 0 0,-1-1 0 15,-3-3 0-15,-1-1 0 0,-5-4 0 16,-2-3 0-16,-6-3 0 0,-4-8 0 16,-2-11-885-16,-5-8-1096 0</inkml:trace>
  <inkml:trace contextRef="#ctx0" brushRef="#br3" timeOffset="-213718.04">20318 16140 6915 0,'0'0'652'15,"51"-39"-27"-15,-13 18-625 0,-3 4 0 16,-2 4 0-16,2 2 0 0,-4 4 0 16,-2 2 0-16,2 3 0 0,-6 0-201 15,-7 0-1820-15</inkml:trace>
  <inkml:trace contextRef="#ctx0" brushRef="#br3" timeOffset="-202769.62">14827 6949 2237 0,'0'0'228'0,"0"0"944"0,0 0 553 0,0 0-941 16,0 0-239-16,0 0 223 16,0 0-352-16,15 40-99 0,-13-16-317 15,2 6 0-15,0 2 0 0,-4-5 0 16,2 4 0-16,-2 0 0 0,0 0-1149 15,0 0-160-15,0-10-136 0,0 3-2792 0</inkml:trace>
  <inkml:trace contextRef="#ctx0" brushRef="#br3" timeOffset="-202588.03">14875 7702 4674 0,'0'0'428'16,"-10"43"-184"-16,8-21 124 0,-3 1-368 16,5-2 0-16,0-2-684 0,5-3-577 15,-3-5-524-15</inkml:trace>
  <inkml:trace contextRef="#ctx0" brushRef="#br3" timeOffset="-202431.8">14883 8132 3633 0,'0'0'492'0,"2"38"-324"15,2-17 161-15,-4-5-325 0,5 3-8 16,-5 2-52-16,0 0-477 0,0-6-183 16,0 1-1721-16</inkml:trace>
  <inkml:trace contextRef="#ctx0" brushRef="#br3" timeOffset="-202385.41">14889 8397 2024 0,'0'0'861'0,"0"0"-649"15,0 0-212-15,-16 34-2269 0</inkml:trace>
  <inkml:trace contextRef="#ctx0" brushRef="#br3" timeOffset="-201868.03">14865 8776 3825 0,'0'0'1581'0,"0"0"-1045"0,0 0-220 0,0 0-208 0,0 0-84 15,0 46-24-15,4-8 0 0,0 6 8 16,-2-2-8-16,2-4 0 0,2-2-52 16,-2-8-464-16,-4-4-1641 0</inkml:trace>
  <inkml:trace contextRef="#ctx0" brushRef="#br3" timeOffset="-201683.93">14974 9529 1624 0,'0'0'1853'16,"0"0"-1285"-16,-14 45-63 0,12-32-297 15,-2 0-208-15,-3-2-12 0,7-3-204 16,-4-2-301-16,4-3-91 0,-2 0-44 16,2 0-1161-16</inkml:trace>
  <inkml:trace contextRef="#ctx0" brushRef="#br3" timeOffset="-201667.87">14947 9656 1088 0,'0'0'364'16,"0"0"-364"-16</inkml:trace>
  <inkml:trace contextRef="#ctx0" brushRef="#br3" timeOffset="-201522.53">14848 10075 4225 0,'0'0'617'0,"-10"46"-425"0,6-21 20 15,2-1-212-15,-3-1-276 0,5-8-1349 16,-2-2-984-16</inkml:trace>
  <inkml:trace contextRef="#ctx0" brushRef="#br3" timeOffset="-201349.78">14896 10621 4277 0,'0'0'0'0,"6"43"-736"16,-6-24 300-16,0 4-593 0</inkml:trace>
  <inkml:trace contextRef="#ctx0" brushRef="#br3" timeOffset="-201258.44">14894 10949 3245 0,'-5'35'1793'16,"1"-2"-1361"-16,4 4 92 0,-6-3 261 15,6 2-545-15,-4 2-188 0,2 4-52 16,-2 2-80-16,4-11-413 15,-6 0-1736-15</inkml:trace>
  <inkml:trace contextRef="#ctx0" brushRef="#br3" timeOffset="-200572.98">13157 4297 5222 0,'0'0'1292'0,"0"0"-767"0,-47 5 135 0,26-3-167 0,-2 3-493 16,-2 4 0-16,3 5 0 15,-3 5 0-15,4 8 0 0,1 10 0 16,9 9 0-16,-1 10 0 0,8 10 0 16,4 8 0-16,4 4 0 0,8 3 0 15,7-4 0-15,4-7 0 0,8-13 0 16,6-11 0-16,4-16 0 0,7-15 0 16,-1-14 0-16,1-13-109 0,-7-13-99 15,-8-8 88-15,-8-5 88 16,-19 5 20-16,-6 7 12 0,-16 5 8 15,-11 11 292-15,-4 7-127 0,-11 8-173 16,-1 12 0-16,6 7 0 0,2 4 0 16,14 3 0-16,0 1 0 15,15-3 0-15,2-8 0 0,14-12-377 16,1-4-859-16,7-10-3167 0</inkml:trace>
  <inkml:trace contextRef="#ctx0" brushRef="#br3" timeOffset="-200126.56">13368 4414 5730 0,'0'0'1121'0,"-2"-33"-669"0,12 13-24 16,7 4-88-16,-1 1-219 0,9 0-121 15,2 5 0-15,4 3 0 0,2 4 0 16,-2 5 0-16,0 7 0 0,-4 3 0 16,-6 1 0-16,-5 1 0 0,-1 0 0 15,-11 4 0-15,-4 0 0 16,-4 1 0-16,-7 1 0 0,-3-1 0 16,-3 1 0-16,1-1 0 0,-9 0 0 15,2-1 0-15,7-5 0 16,1-3 0-16,5-5 0 0,6-2 0 15,4-2 0-15,0 0 0 0,10 2 0 16,5 0 0-16,5 1 0 0,3-1 0 16,6 2 0-16,-6-1 0 0,8 3 0 15,0 4 0-15,0 1 0 0,-4 6 0 16,-5 1 0-16,-7 2 0 0,-5 7 0 16,-6 2 0-16,-8 6 0 15,-10 4 0-15,-7 4 0 0,-6 1 0 0,-10-1 0 16,0-2 0-16,-7-5 0 15,5-3 0-15,12-12-1425 0,0-8-1273 0</inkml:trace>
  <inkml:trace contextRef="#ctx0" brushRef="#br3" timeOffset="-199539.95">14637 5750 5774 0,'0'0'965'0,"0"0"-465"0,0 0 4 15,0 0-68-15,48 50-423 0,-15-33-13 16,-2-2 0-16,6-6 0 0,4-3 0 16,1-1 0-16,-5-3 0 15,-2 1 0-15,-8-1 0 0,-6 2 0 16,-5-1 0-16,-5 8 0 0,-5 4 0 15,-6 12 0-15,-11 11 0 0,-1 10 0 16,-7 7 0-16,3 5 0 16,3 5 0-16,-1 2 0 0,8 2 0 15,-5-4 0-15,3-2 0 0,2-9 0 16,0-7 0-16,2-11 0 16,-3-9 0-16,3-12 0 0,4-10-189 15,0-5-1239-15,-2-14-441 0</inkml:trace>
  <inkml:trace contextRef="#ctx0" brushRef="#br3" timeOffset="-199397.56">14743 6340 6370 0,'0'0'693'0,"0"0"415"16,58 7-1087-16,-25-17-21 0,6-6 0 16,4-5 0-16,1-2 0 15,1-5 0-15,9-2 0 0,2-3 0 16,-2-4 0-16,-17 11-1405 0,-2-1-2437 0</inkml:trace>
  <inkml:trace contextRef="#ctx0" brushRef="#br3" timeOffset="-198948.97">15280 5791 6498 0,'0'0'637'0,"0"0"7"0,-33-8-231 16,29 8-413-16,4 0 0 0,4-1 0 15,6-2 0-15,11-2 0 0,12 1 0 16,9 3 0-16,-5 1 0 0,0 8 0 16,-12 7 0-16,-3 2 0 15,-7 6 0-15,-9 1 0 0,-6 5 0 16,-6 1 0-16,-9 3 0 0,-3 3 0 15,-7-3 0-15,4-1 0 0,1-6 0 16,7-9 0-16,3-6 0 16,6-5 0-16,0-4 0 0,4-2 0 15,4 0 0-15,10-7 0 0,7-4 0 16,8 0 0-16,2 0 0 16,-4 7 0-16,-7 4 0 0,5 3 0 15,-4 4 0-15,0 5 0 0,-3 0 0 16,1 2 0-16,-3 1 0 0,-1 1 0 15,-7-1 0-15,-4 4 0 0,-4 2 0 16,-10 3 0-16,-7 3 0 0,-7 1 0 16,-5-1 0-16,-7-2 0 0,3-3 0 15,-6 1 0-15,-4-6 0 0,16-5-533 16,-4-4-2893-16</inkml:trace>
  <inkml:trace contextRef="#ctx0" brushRef="#br3" timeOffset="-197930.57">21318 15750 6334 0,'0'0'1161'0,"0"0"-464"0,0 0-697 15,0 0 0-15,0 0 0 0,0 0 0 16,0 0 0-16,48 10 0 0,-19-5 0 16,8-4 0-16,4-1 0 0,-1-1 0 15,-1-3 0-15,-6 1 0 0,-8 3 0 16,-3 2 0-16,-7 7 0 16,-9 6 0-16,-6 7 0 0,-6 6 0 15,-11 7 0-15,-5 7 0 0,-11 7 0 16,-3 6 0-16,1 1 0 0,0 2 0 15,6-6 0-15,4-4 0 0,5-6 0 16,7-4 0-16,-1-5 0 16,3-2 0-16,7-6 0 0,-4-5 0 15,0-5 0-15,6-8 0 0,0-4 0 16,0-3 0-16,-3-9-317 0,3-1-855 16,-2-13-273-16</inkml:trace>
  <inkml:trace contextRef="#ctx0" brushRef="#br3" timeOffset="-197821.61">21275 16191 6442 0,'0'0'125'0,"0"0"919"0,0 0-463 16,0 0-581-16,43-4 0 0,-14-7 0 15,12-2 0-15,-3 0 0 16,5-1 0-16,-2 1 0 0,1-2 0 16,3-2 0-16,-12 2-1650 0,5-2-2655 0</inkml:trace>
  <inkml:trace contextRef="#ctx0" brushRef="#br3" timeOffset="-197249.55">21899 15788 4602 0,'0'0'884'0,"0"0"-96"0,0 0-323 15,10-36 115-15,11 17-152 0,8 3-64 16,0 4-283-16,0 5-81 0,0 5 0 15,-4 3 0-15,-3 7 0 0,-3 5 0 16,-7 4 0-16,-3 6 0 0,-7 2 0 16,-4 3 0-16,-7 2 0 15,-3-1 0-15,-2 1 0 0,-5-2 0 16,0-2 0-16,-1-4 0 0,1-3 0 16,0-2 0-16,3-4 0 15,1-4 0-15,7-2 0 0,4-4 0 16,2-2 0-16,2 1 0 0,0-1 0 15,4 2 0-15,13-1 0 0,3 3 0 16,13 1 0-16,-2 3 0 0,0 6 0 16,-6 1 0-16,-4 2 0 0,-3 3 0 15,-3 1 0-15,-5 3 0 0,-6 0 0 16,-2 3 0-16,-8-1 0 16,-4 3 0-16,-7 1 0 0,-5 1 0 15,-7-2 0-15,-2 0 0 0,-6-7 0 16,3-6 0-16,-1-6 0 0,13-8 0 15,3-5-473-15,9-2-988 0,3-10-664 16</inkml:trace>
  <inkml:trace contextRef="#ctx0" brushRef="#br3" timeOffset="-196876.54">22864 15683 4658 0,'0'0'752'0,"0"0"617"0,0 0-653 0,-37-21-216 0,35 23-303 0,0 17-197 16,2 20 0-16,0 14 0 0,6 12 0 16,3 6 0-16,1 1 0 15,-2 5 0-15,-4 6 0 0,2-6 0 16,-1-3 0-16,-5-9 0 0,8-12 0 15,0-12 0-15,7-14 0 0,-3-14-1285 16,3-13-1609-16</inkml:trace>
  <inkml:trace contextRef="#ctx0" brushRef="#br3" timeOffset="-196711.98">23121 15827 6747 0,'0'0'856'0,"0"0"-588"15,-4 48 53-15,-1-11-321 16,3 6 0-16,0 6 0 0,2 3 0 16,-4 3 0-16,2 2 0 0,0-2 0 15,0-3 0-15,0-6 0 0,0-5 0 16,0-11-605-16,-2-6-2496 0</inkml:trace>
  <inkml:trace contextRef="#ctx0" brushRef="#br3" timeOffset="-196533.49">22902 16263 5486 0,'0'0'1581'15,"45"-36"-621"-15,-20 19-795 16,-2 4-165-16,-3 3 0 0,-1 1 0 16,2 0 0-16,1 5 0 0,1 0 0 15,0-1 0-15,0 4-769 0,-3-2-872 0</inkml:trace>
  <inkml:trace contextRef="#ctx0" brushRef="#br3" timeOffset="-196193.21">23307 16070 6338 0,'0'0'1133'16,"0"0"-573"-16,0 0-399 0,0 0-161 15,0 0 0-15,45-19 0 0,-18 16 0 16,4 2 0-16,-2 1 0 0,-6 0 0 16,-5 6 0-16,-7 2 0 0,-7 7 0 15,-4 6 0-15,-10 5 0 16,-7 6 0-16,-8 4 0 0,2 5 0 16,-5 0 0-16,1-2 0 0,4-3 0 15,6-5 0-15,9-8 0 0,6-6 0 16,4-5 0-16,11-2 0 0,3-3 0 15,3-3 0-15,10-3 0 16,0-1 0-16,2-2 0 0,-3-4 0 16,1-2 0-16,-2-1 0 0,-6-2 0 15,0-2 0-15,-9-5-1633 0,-4 5-460 16,-4-4-1837-16</inkml:trace>
  <inkml:trace contextRef="#ctx0" brushRef="#br3" timeOffset="-196071.82">23315 16234 6927 0,'0'0'516'0,"0"0"172"16,0 0-627-16,46 3-61 0,-11-6 0 15,2 1 0-15,4 0 0 16,-4 2 0-16,3 0 0 0,-3 3 0 16,-8 0 0-16,-8-1-573 0,-5-2-1460 0</inkml:trace>
  <inkml:trace contextRef="#ctx0" brushRef="#br3" timeOffset="-195529.68">23958 16591 6238 0,'0'0'797'0,"0"0"-493"0,0 0 260 0,12 50-275 0,-8-8-289 0,-1 7 0 15,-6 2 0-15,-3-3 0 16,-2-3 0-16,-4-5 0 0,1-2 0 16,1-6 0-16,-2-8 0 0,5-10 0 15,5-7 0-15,0-2-1145 0,2-11-968 16</inkml:trace>
  <inkml:trace contextRef="#ctx0" brushRef="#br3" timeOffset="-194969.91">24686 16162 5122 0,'0'0'944'15,"0"0"541"-15,0 0-844 0,-31 52-641 16,26-12 0-16,1 4 0 16,4 2 0-16,6-4 0 0,3-1 0 15,1-3 0-15,2-5 0 0,3-5 0 16,-1-6 0-16,1-7 0 0,1-8 0 16,1-6 0-16,2-6 0 15,-1-9 0-15,-1-6 0 0,-1-5 0 16,-1-2 0-16,-3-1 0 0,-2 1 0 15,-3 4 0-15,-3 7 0 0,-2 6 0 16,0 6 0-16,-2 4 0 0,0 3 0 16,2 10 0-16,0 11 0 0,0 4 0 15,4 0 0-15,-2-7 0 0,11-7 0 16,-1-4 0-16,9-8 0 16,2-3 0-16,0-7 0 0,0-5 0 15,-3-5 0-15,-3-5 0 0,-7 0 0 16,-8-2 0-16,1 0 0 0,-5 2 0 15,-5 1 0-15,-3 0 0 16,2 6 0-16,2 4 0 0,2 5 0 16,0 5 0-16,2 0-1605 0,2 0-641 15,4 1-951-15</inkml:trace>
  <inkml:trace contextRef="#ctx0" brushRef="#br3" timeOffset="-194705.94">25173 16402 6931 0,'0'0'856'0,"0"0"-451"0,48-9-405 16,-32 2 0-16,-1-3 0 0,-3-3 0 16,-1-2 0-16,-3-2 0 0,-2-1 0 15,-2 0 0-15,-2 0 0 0,-2-1 0 16,-4-1 0-16,-6 4 0 16,-3 2 0-16,-3 6 0 0,-1 6 0 15,-1 8 0-15,-1 12 0 0,-1 6 0 16,3 10 0-16,3 2 0 0,5 2 0 15,9-2 0-15,13-5 0 0,7-8 0 16,13-5 0-16,7-10 0 16,5-8 0-16,9-5 0 0,4-11 0 15,-13 4-757-15,1-7-5334 0</inkml:trace>
  <inkml:trace contextRef="#ctx0" brushRef="#br3" timeOffset="-194163.73">26023 16419 4293 0,'0'0'2262'0,"0"0"-1798"0,33-13 264 0,-12 5-283 15,-5-2-445-15,1 1 0 16,-3 0 0-16,-1-2 0 0,-3-1 0 16,0-1 0-16,-3-1 0 0,-1 0 0 15,-6 2 0-15,0 1 0 0,-2 4 0 16,-2 1 0-16,-5 3 0 0,-5 0 0 15,-7 3 0-15,-4 0 0 0,1 9 0 16,1 8 0-16,2 7 0 16,7 6 0-16,-1 7 0 0,7 6 0 15,4 2 0-15,4 2 0 0,8-4 0 16,9-5 0-16,7-6 0 0,5-6 0 16,4-7 0-16,5-7 0 15,-3-8 0-15,0-8 0 0,0-10 0 16,-6-9 0-16,-8 4-1297 0,-3-3-3357 0</inkml:trace>
  <inkml:trace contextRef="#ctx0" brushRef="#br3" timeOffset="-193963.67">26314 16241 4710 0,'0'0'2725'0,"0"0"-1968"0,0 0-757 16,0 0 0-16,0 0 0 0,0 0 0 15,46 65 0-15,-27-23 0 0,-1 2 0 16,1-6 0-16,3-5 0 16,3-2 0-16,-2-5 0 0,-2-5 0 15,-5-1 0-15,-5-5 0 0,-3-6 0 16,-4-3-1541-16,-4-4-5058 0</inkml:trace>
  <inkml:trace contextRef="#ctx0" brushRef="#br3" timeOffset="-193775.01">26513 16300 7383 0,'0'0'760'0,"-50"47"-711"16,19-17-49-16,4 0 0 0,-4 2 0 15,7-2 0-15,1-2 0 0,8-5 0 16,9-3 0-16,6-5 0 0,11-5-325 15,1-5-1896-15,2-5-776 0</inkml:trace>
  <inkml:trace contextRef="#ctx0" brushRef="#br3" timeOffset="-193395.09">26749 16302 6651 0,'0'0'968'0,"0"0"-395"0,0 0-573 16,0 0 0-16,0 0 0 0,-31 50 0 15,14-10 0-15,3 8 0 0,3 1 0 16,7-3 0-16,4-4 0 0,4-7 0 16,9-6 0-16,5-9 0 15,7-9 0-15,6-10 0 0,2-7 0 16,4-11 0-16,-2-6 0 0,-1-7 0 15,-6-3 0-15,-7 7-353 0,-6-1-3981 0</inkml:trace>
  <inkml:trace contextRef="#ctx0" brushRef="#br3" timeOffset="-193216.99">26990 16331 6839 0,'0'0'1353'0,"2"48"-1353"16,-2-10 0-16,-4 4 0 0,-2 3 0 15,2-1 0-15,4-2 0 16,0-7 0-16,6-6 0 0,5-9 0 16,1-8 0-16,0-12-373 0,-1-6-1968 15,-1-11-1993-15</inkml:trace>
  <inkml:trace contextRef="#ctx0" brushRef="#br3" timeOffset="-193112.22">27067 15892 5254 0,'0'0'1224'16,"0"0"-711"-16,0 0-33 0,0 0-396 16,0 0-84-16,0 0-592 0,0 0-2026 0</inkml:trace>
  <inkml:trace contextRef="#ctx0" brushRef="#br3" timeOffset="-192894.51">27274 15872 6831 0,'0'0'1361'0,"-13"35"-1361"15,9 1 0-15,0 14 0 0,4 8 0 16,0 4 0-16,0 6 0 0,2 1 0 16,0 0 0-16,2-2 0 15,-4-5 0-15,2-5 0 0,-2-5 0 16,0-9 0-16,0-7 0 0,0-9 0 15,-2-11 0-15,0-6-1549 0,-2-10-4842 0</inkml:trace>
  <inkml:trace contextRef="#ctx0" brushRef="#br3" timeOffset="-192716.91">27187 16410 6999 0,'0'0'1193'0,"0"0"-1193"0,0 0 0 16,41-4 0-16,-18 3 0 0,0 1 0 15,-3 0 0-15,3 4 0 0,2 2 0 16,-2 3 0-16,-3 0 0 16,1 1 0-16,-9-4-2010 0,1 0-635 0</inkml:trace>
  <inkml:trace contextRef="#ctx0" brushRef="#br3" timeOffset="-192336.81">27507 16431 7451 0,'0'0'741'0,"0"0"-741"0,0 0 0 16,0 0 0-16,0 0 0 0,0 0 0 15,0 0 0-15,0 0 0 0,0 0 0 16,-8 9 0-16,14 7 0 16,0 2 0-16,5-1 0 0,1-3 0 15,-4-3 0-15,1-1 0 0,-5 0 0 16,-4 0 0-16,0 3 0 0,-6 1 0 15,1-3 0-15,-1 0 0 0,4-1 0 16,6 1 0-16,7 2 0 16,7 0 0-16,7-1 0 0,6-4 0 15,6-4 0-15,2-4 0 0,5-7 0 16,-1-7 0-16,-5-4 0 0,-10-5 0 16,-5-3 0-16,-8-2 0 15,-5-5 0-15,-6-1 0 0,-4 2 0 16,-8 8 0-16,-2 7 0 0,-7 11 0 15,-4 6 0-15,-1 8 0 0,-1 13 0 16,0 5 0-16,2 8 0 0,3 2 0 16,5-2 0-16,3-2 0 0,10-7 0 15,2-5 0-15,13-7 0 0,5-12-57 16,-3-1-2216-16,4-10-1485 0</inkml:trace>
  <inkml:trace contextRef="#ctx0" brushRef="#br3" timeOffset="-188316.5">14790 9653 2693 0,'0'0'1741'0,"0"0"-905"0,0 0 172 0,0 0-483 0,0 0-65 0,0 0 164 15,0 0-376-15,0 0-191 0,15 26-57 16,-15-23 0-16,0 0 0 0,-4 2 0 16,-3 1 0-16,-1-1 0 15,-2-2 0-15,4-1 0 0,-1-1 0 16,1-1 0-16,-2 0 0 0,2-4 0 16,0 0 0-16,-3-1 0 0,7 0 0 15,-2 0 0-15,4 0 0 16,0 2 0-16,0-2 0 0,6 0 0 15,13-1 0-15,4-1 0 0,3 0 0 16,-1 3 0-16,-2 2 0 0,-4 2 0 16,-9 0 0-16,-8 3 0 15,2 1 0-15,-4 3 0 0,-4 3 0 16,-2 2-349-16,-5 0-419 0,5-3-1293 16,-2-3-756-16</inkml:trace>
  <inkml:trace contextRef="#ctx0" brushRef="#br3" timeOffset="-187989.9">14794 9850 5094 0,'0'0'2453'0,"0"0"-1925"16,0 0-411-16,0 0-117 0,33-17 0 16,-12 8 0-16,0-1 0 15,-7 3 0-15,-1 3 0 0,-7 1 0 16,-2 2 0-16,0 1 0 0,-4 0 0 16,0 0 0-16,-4 7 0 0,-6 4 0 15,-7 4 0-15,-4 4 0 0,1-1 0 16,3-5 0-16,11-6 0 0,2-2 0 15,4-4 0-15,0-1 0 0,6-2 0 16,15-12 0-16,-1-1 0 0,11-10-3774 16</inkml:trace>
  <inkml:trace contextRef="#ctx0" brushRef="#br3" timeOffset="-187458.35">14842 10110 5294 0,'0'0'1056'0,"0"0"-403"0,0 0 527 16,0 0-1171-16,0 0-9 0,0 0 0 16,0 0 0-16,0 0 0 0,0 0 0 15,10 22 0-15,-18-5 0 0,2-3 0 16,-5 0 0-16,1-2 0 0,4-3 0 15,2-4 0-15,2 0 0 0,-2-2 0 16,4 0 0-16,0-2 0 0,0-1 0 16,0-1 0-16,4-7 0 15,6-8-737-15,-4 3-980 0,7 0-952 16</inkml:trace>
  <inkml:trace contextRef="#ctx0" brushRef="#br3" timeOffset="-187117.65">14848 10424 7307 0,'0'0'712'0,"0"0"-539"15,0 0-173-15,37-30 0 0,-22 30 0 16,-3 6 0-16,-1 4 0 0,-7-1 0 16,2 4 0-16,-6 2 0 0,0-1 0 15,0 0 0-15,0-3 0 16,-2-3 0-16,-2-2 0 0,4-2 0 15,-7 0 0-15,-7 2 0 0,-7-6 0 16,-6-7 0-16,7-4 0 0,-7-10-1549 16</inkml:trace>
  <inkml:trace contextRef="#ctx0" brushRef="#br3" timeOffset="-182942.77">14920 11647 60 0,'0'0'992'0,"0"0"-564"0,0 0-12 16,0 0-184-16,0 0-123 0,0 0-1 15,0 0-56-15,0 0 612 0,0 0-144 16,17 7 36-16,-17-7-420 16,0 0-56-16,0 0 5 0,0 0-77 15,0 0 4-15,0 0 96 0,0 0 92 16,-4 0 76-16,2 0 12 0,-2 0-104 15,-3 0 44-15,-1 1 348 16,2-1-251-16,0 0-61 0,0 0 124 16,1-1-120-16,5 0-64 0,-4-4 44 15,4 1-220-15,4-3 4 0,3-1-16 16,3-2-8-16,0 2-8 0,-3 1 0 16,1 4 8-16,-6-1-8 0,6 3 0 15,-2 1-4-15,1 0 4 0,-1 0 0 16,-2 4 20-16,2 0-20 0,-2 2 44 15,0-1-19-15,-4 2-25 0,0-1 0 16,0-2 0-16,0 0 0 16,-4 1 0-16,-6 2 0 0,-3 2 0 15,-7 2 0-15,-5 2 0 0,4-2-209 16,1-5-2408-16</inkml:trace>
  <inkml:trace contextRef="#ctx0" brushRef="#br3" timeOffset="-181398.12">14875 12317 5066 0,'0'0'824'0,"0"0"-184"0,0 0 389 0,0 0-553 0,0 0-319 16,0 0-157-16,0 0 0 0,0 0 0 16,8 0 0-16,-2 1 0 0,1 3 0 15,-1-1 0-15,-6-2 0 0,4 3 0 16,-4 1 0-16,0 1 0 16,-10 1 0-16,-7 2 0 0,-4-2 0 15,5-1 0-15,6-3 0 0,3-3 0 16,3-2 0-16,4-1 0 15,-4-4 0-15,2 0 0 0,-6-12-2482 0</inkml:trace>
  <inkml:trace contextRef="#ctx0" brushRef="#br3" timeOffset="-178709.84">28700 15841 3193 0,'0'0'3201'0,"0"0"-2404"0,0 0-205 0,0 0-183 15,0 0-409-15,0 0 0 0,0 0 0 16,0 0 0-16,0 0 0 0,0 68 0 15,-4-23 0-15,-5 1 0 0,-1-1 0 16,-2 2 0-16,-3 3 0 0,-3-1 0 16,-1-3 0-16,3-6 0 0,1-7 0 15,3-6 0-15,5-10 0 16,3-6 0-16,2-6 0 0,2-2 0 16,0-1 0-16,4 0 0 0,9-2 0 15,3 0 0-15,7-5 0 0,4-3 0 16,2-1 0-16,-2 1 0 0,2-2 0 15,-2 1 0-15,-1 0 0 0,-1 1 0 16,-2 0 0-16,0 1 0 16,-1 0 0-16,-3-2 0 0,-2 2-853 15,-5-1-196-15,-4 2-1964 0</inkml:trace>
  <inkml:trace contextRef="#ctx0" brushRef="#br3" timeOffset="-178509.23">28989 15900 7015 0,'0'0'712'0,"0"0"-247"15,-22 47-465-15,7-5 0 16,-4 13 0-16,1 5 0 0,1 11 0 0,3 4 0 16,-1 5 0-16,5 2 0 15,2-3 0-15,2 0 0 0,4-8 0 16,2-7 0-16,6-13 0 0,6-13 0 15,7-17 0-15,-3-10-729 0,5-11-1540 16</inkml:trace>
  <inkml:trace contextRef="#ctx0" brushRef="#br3" timeOffset="-178143.83">29148 16342 1888 0,'0'0'3146'0,"0"0"-1658"0,0 0-627 16,0 0-205-16,0 0-503 0,0 0-153 16,0 0 0-16,52-2 0 15,-4 2 0-15,1 1 0 0,-5-1 0 16,-5 3 0-16,-2 0 0 0,-4-2 0 15,-6-1 0-15,-8 0-405 0,-1-1-2600 0</inkml:trace>
  <inkml:trace contextRef="#ctx0" brushRef="#br3" timeOffset="-177791.51">29820 15909 6795 0,'0'0'416'0,"0"0"24"16,0 0 101-16,0 0-541 16,0 0 0-16,0 0 0 0,-51 11 0 15,26 29 0-15,-2 12 0 0,-2 8 0 16,0 8 0-16,-4 9 0 16,2 8 0-16,-2 4 0 0,6-4 0 15,10-3 0-15,9-9 0 0,12-9 0 16,13-10 0-16,12-9 0 0,6-15 0 15,10-10 0-15,7-14 0 0,4-11 0 16,2-14 0-16,-4-10 0 0,-13-4 0 16,-14 1 0-16,-17 5 0 15,-10 2 0-15,-14 6 0 0,-7 5 0 16,-10 5 0-16,-6 8 0 0,-5 8 0 16,-1 10 0-16,2 5 0 0,6 3 0 15,4-3 0-15,4 2 0 0,6-6 0 16,6-4-2370-16,7-7-1912 0</inkml:trace>
  <inkml:trace contextRef="#ctx0" brushRef="#br3" timeOffset="-177082.14">30622 16379 2213 0,'0'0'2008'0,"0"0"-1223"0,-24 36-281 0,11-13 264 0,1 7-471 16,3-1-53-16,5 1 76 15,0 1-156-15,2-5-24 0,2-1 60 16,0-3-188-16,0-4 20 0,0-6 32 15,0-3-36-15,0-6 12 0,0 0 4 16,0-2-28-16,0-1 4 0,2-4 124 16,4-12-56-16,5-12-27 0,3-8-61 15,5-5 0-15,1 1 0 0,3 3 0 16,0 5 0-16,0 5 0 16,-3 6 0-16,-1 10 0 0,-9 6 0 15,-4 5 0-15,-1 1 0 0,-3 11 0 16,-2 3 0-16,0 7 0 0,-4 1 0 15,-3 3 0-15,1-1 0 0,0-1 0 16,6-3 0-16,0-4 0 16,2-5 0-16,8-5 0 0,5-4 0 15,-1-3 0-15,9-8 0 0,-2-5 0 16,1-5 0-16,-1-1 0 0,-2 2 0 16,-7 3 0-16,-4 6 0 15,-6 5 0-15,-2 3 0 0,0 0 0 16,-4 7 0-16,-6 11 0 0,-2 8 0 15,-1 5 0-15,5-3 0 0,8-3 0 16,2-10 0-16,12-2 0 0,5-5 0 16,6-5 0-16,4-3-689 0,-4-3-1884 15,-3-4-1165-15</inkml:trace>
  <inkml:trace contextRef="#ctx0" brushRef="#br3" timeOffset="-176801.3">31240 16500 2140 0,'0'0'3830'0,"0"0"-2701"0,-35-49-353 16,19 35-459-16,1 3-317 0,3 5 0 15,-3 5 0-15,3 5 0 0,-3 7 0 16,1 7 0-16,-5 6 0 0,3 4 0 16,1 2 0-16,3 1 0 15,4 0 0-15,8-2 0 0,4-1 0 16,10-5 0-16,3-2 0 0,8-7 0 15,2-4 0-15,2-6 0 0,-1-4 0 16,-3-2 0-16,-4-8 0 0,-7-2 0 16,-3-3 0-16,-5-5 0 0,-6-2 0 15,0 0 0-15,-6-3 0 0,-5 1 0 16,1-1-73-16,0 3-759 16,-1 4-1245-16,3 2-160 0</inkml:trace>
  <inkml:trace contextRef="#ctx0" brushRef="#br3" timeOffset="-176569.35">31395 16504 2505 0,'0'0'2845'0,"0"0"-1176"15,0 0-937-15,0 0-291 0,0 0-441 16,0 0 0-16,0 0 0 0,-47 18 0 15,20 12 0-15,-4 7 0 0,6 2 0 16,11-4 0-16,3-4 0 0,11-3 0 16,7-7 0-16,9-9 0 0,13-8 0 15,6-7 0-15,11-13 0 0,3-10 0 16,1-9 0-16,-3-8 0 16,-7-5-1057-16,-13 10-1276 0,-7-2-2085 0</inkml:trace>
  <inkml:trace contextRef="#ctx0" brushRef="#br3" timeOffset="-176364.74">31573 15983 6943 0,'0'0'1249'0,"0"0"-1249"15,-10 64 0-15,4-18 0 0,-1 10 0 16,-3 3 0-16,-4 5 0 0,1 1 0 16,-3 0 0-16,1-2 0 15,3-2 0-15,6-4 0 0,6-7 0 16,4-9 0-16,12-6 0 0,11-13 0 15,4-6 0-15,2-11 0 0,-2-6-629 16,-4-8-67-16,-10-4-89 0,-7-1-1672 16,-4 3-420-16</inkml:trace>
  <inkml:trace contextRef="#ctx0" brushRef="#br3" timeOffset="-176113.68">31629 16667 4578 0,'0'0'1144'0,"0"0"-283"16,0 0 347-16,0 0-807 0,0 0-401 15,0 0 0-15,0 0 0 0,0 0 0 16,0 0 0-16,39 18 0 0,-16-17 0 15,-2-1 0-15,-7 0 0 0,1-2 0 16,-5-1 0-16,-4 0 0 16,2-5 0-16,-1-5 0 0,-1-4 0 15,0-4 0-15,-2 0 0 0,-4 6 0 16,0 4 0-16,-8 4 0 0,-4 5 0 16,-3 4 0-16,-8 9 0 15,-2 8 0-15,1 8 0 0,-1 2 0 16,4 2 0-16,5-1 0 0,7-4 0 15,11-2 0-15,15-5-317 0,14-7-1308 16,-4-8 213-16,8-4-205 0</inkml:trace>
  <inkml:trace contextRef="#ctx0" brushRef="#br3" timeOffset="-175837.59">32127 16503 6675 0,'0'0'1517'0,"-12"-35"-1517"0,6 23 0 15,1 8 0-15,1 1 0 0,-4 1 0 16,-2 2 0-16,-5 4 0 16,-1 8 0-16,-3 6 0 0,5 2 0 15,3-2 0-15,3 1 0 0,8 0 0 16,2 1 0-16,8 2 0 0,7 2 0 16,6 1 0-16,4-1 0 15,2-2 0-15,-1 2 0 0,-1-5 0 16,-6 2 0-16,-7-4 0 0,-3-3 0 15,-9 1 0-15,-6-4 0 0,-9 1 0 16,-7-1 0-16,-11-1 0 0,-9-3 0 16,-5-4 0-16,-5-3 0 0,-1 0 0 15,1-6 0-15,-2-2 0 0,3-6 0 16,12 3-281-16,1-4-2488 0</inkml:trace>
  <inkml:trace contextRef="#ctx0" brushRef="#br3" timeOffset="-169032.72">7762 7043 2857 0,'0'0'2217'0,"0"0"-1397"0,0 0-268 0,25-33 261 15,-13 18-393-15,3 3-212 0,-5 4-116 16,0 5-92-16,-5 1 0 0,1 2 12 16,-4 0 0-16,2 4-12 0,-4 8 88 15,-15 9 13-15,-3 4-101 0,-13 4 0 16,0-2 0-16,0-5 0 16,0-3 0-16,4-4 0 0,6-7 0 15,9-4 0-15,4-3 0 0,6-1 0 16,-3-5 0-16,10-8 0 15,5-9 0-15,2-6 0 0,9 0 0 16,0 3 0-16,-5 7 0 0,-1 10 0 16,-5 2 0-16,-4 5 0 0,0 1 0 15,-1 0 0-15,-5 3 0 16,6 3 0-16,-2 5 0 0,0 3 0 16,-2 0 0-16,2 2 0 0,-4-3 0 15,0-2 0-15,0-2 0 0,0-3-2574 16,0-3-1804-16</inkml:trace>
  <inkml:trace contextRef="#ctx0" brushRef="#br3" timeOffset="-168581.4">7770 6963 4658 0,'0'0'896'0,"0"0"161"0,0 0-501 0,-10 49-88 0,0-13-48 15,1 4-283-15,7 4-137 0,2-4 0 16,0 5 0-16,7 6 0 16,-3 5 0-16,2 8 0 0,-6 6 0 15,0 7 0-15,0 7 0 0,-4 7 0 16,2 4 0-16,-2 6 0 15,-3 2 0-15,7 3 0 0,2 0 0 16,3-3 0-16,5-3 0 0,-4-2 0 16,4 0 0-16,1-2-181 0,-1-1-63 15,-4-2-232-15,-2-6-913 16,-4-23-95-16,0-3-725 0</inkml:trace>
  <inkml:trace contextRef="#ctx0" brushRef="#br3" timeOffset="-139354.17">814 1729 2128 0,'-33'0'1641'0,"11"0"-1253"0,-3 0 157 0,6 0-329 0,7-1-52 16,4-1 224-16,3 0-16 0,5 2-36 15,0-1-124-15,5 0-208 0,5-2-4 16,17 0 20-16,14-1-16 0,25 2 20 16,21 2 4-16,4 6-28 15,2 1 0-15,-2 3 0 0,-2 0 8 16,4 2-8-16,8-3 81 0,9 1-57 15,10 0 44-15,0 0 20 0,12-3-84 16,2 0 32-16,11-1 24 16,4-1-56-16,8-3 28 0,4 0 36 15,13-2-48-15,1-3 8 0,11-1 0 16,7-2-20-16,9-1-8 0,3-2 12 16,6-1-4-16,4 0-8 0,0-2 36 15,0 2-32-15,-2 0 24 0,-5 2 12 16,1 1-32-16,-4 1-8 0,-11 2 0 15,-4 1 0-15,-10 2 0 0,-19 1 0 16,-12 3-244-16,-14-2-197 16,-40 2-1459-16,-11-3-449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42:25.86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885 2962 4017 0,'0'0'737'0,"0"0"-621"0,0 0-104 0,0 0-12 0,0 0 72 0,0 0 224 0,0 0-64 15,0 0-40-15,22 13 8 0,-9-7-128 16,5 1-4-16,5 0 32 0,2-2-44 15,4-1 56-15,-6-1 120 16,1 2-123-16,5-2-1 0,2 2 32 16,5 0-112-16,1 0 16 0,6-1 8 15,5 0-44-15,5-1-8 0,10 1 24 16,5-3-20-16,4-1-4 0,11 0 12 16,-3 0-4-16,13 0-8 0,2-2 36 15,7-3-28-15,5 0 36 0,9-2 44 16,2 0-76-16,6 1 16 0,2-2 28 15,2 2-56-15,6 0 36 0,-1 1 60 16,5 3-44-16,3 2 60 16,-1 0-20-16,7 0-92 0,-4 2 32 15,4-1 8-15,6 0-32 0,4-1-8 16,0 0 8-16,0 0 0 0,6 0-8 16,0-2 0-16,1 2 0 15,3-1 0-15,-4 0 0 0,5 1 12 16,-5 0-12-16,-4 4 112 0,3 1-40 15,-9 2 48-15,-7-1-51 16,-5 1-69-16,-7-2 0 0,-6 1 0 16,-6-1 0-16,-6-3 0 0,-17 1-265 15,-4-2-151-15,-6-1 104 0,-14 0 60 16,-7-4 88-16,-10-3-77 0,-23 1-643 16,-12-6-785-16</inkml:trace>
  <inkml:trace contextRef="#ctx0" brushRef="#br1" timeOffset="35728.54">7708 13548 1592 0,'0'0'1109'0,"0"0"-269"0,0 0 241 0,0 0-757 0,0 0-132 15,0 0 108-15,0 0-132 0,0 0-44 16,0 0 116-16,0 0-80 16,0 0 40-16,0 0 193 0,4 7-173 15,-2-3-12-15,3 2 164 0,-5 4-176 16,0 3-40-16,-5 3 0 0,-1-2-128 15,0 2 8-15,-2 0-8 16,-3-1-12-16,5 1-16 0,-4 0 16 16,0-1-16-16,3-1 0 0,3-3 0 15,2-2 0-15,2-4 0 0,0-1 0 16,0 1-4-16,0-1 4 0,0-3 4 16,2 2 12-16,4-3-16 0,3 0 21 15,-3 0-21-15,4 0 0 0,1 0 0 16,-1 0 0-16,6 0 0 0,1 2-69 15,-2 1-107-15,-1 0-56 0,-2-1-244 16,3 2 184-16,-5-2-8 16,-4 1-309-16,1-1-15 0,-3 0-200 15,-4 0-1730-15</inkml:trace>
  <inkml:trace contextRef="#ctx0" brushRef="#br1" timeOffset="36105.69">7888 13723 4181 0,'0'0'961'0,"0"0"115"0,0 0-563 16,0 0-33-16,0 0 228 0,41 2-435 15,-24 3-273-15,-3 3 0 16,-3 2 0-16,1 0 0 0,3 3 0 16,-5 2 0-16,7-1 0 0,-3-1 0 15,-2-1-413-15,3-3-315 0,-9-1-1417 16,2-4-468-16</inkml:trace>
  <inkml:trace contextRef="#ctx0" brushRef="#br1" timeOffset="36290.62">8066 13684 5966 0,'0'0'408'15,"-48"32"89"-15,24-10 231 0,1-1-620 16,6 1-72-16,3-1-36 0,3-2-272 15,7-6-376-15,8-4-1842 0</inkml:trace>
  <inkml:trace contextRef="#ctx0" brushRef="#br1" timeOffset="38535.61">3289 9492 2497 0,'0'0'1981'0,"0"0"-1285"0,0 0-248 0,0 0-92 0,0 0 52 15,0 0-163-15,0 0-89 0,0 0 16 16,0 0-80-16,-29 1 36 0,29-1 164 16,0 0-152-16,0 0-20 0,0 0 96 15,0 0-120-15,0 0 36 16,0 0-115-16,0 0-17 0,0 0 0 16,0 0 0-16,0 0 0 0,0 0 0 15,0 0 0-15,0 0 0 0,0 0 0 16,0 0 0-16,0 0 0 15,0 0 0-15,0 0 0 0,4-1 0 16,-2 1 0-16,2-3 0 0,2 2 0 16,3-1 0-16,-3 1 0 0,2-1 0 15,0 0 0-15,-3 1 0 16,5 0 0-16,-4 0 0 0,4-3 0 16,7-1 0-16,4-1 0 0,3-3 0 15,3 2 0-15,0 0 0 0,0-3 0 16,0 2 0-16,2 0 0 0,-2-3 0 15,4 3 0-15,-4-2 0 0,4 3 0 16,0 0 0-16,2 0 0 0,-2 0 0 16,2 0 0-16,2 0 0 0,-4 0 0 15,6 0 0-15,-2-1 0 0,9 0 0 16,-3 1 0-16,2-1 0 16,1 0 0-16,1 0 0 0,-1 2 0 15,1 1 0-15,-3 2 0 0,1 0 0 16,0 1 0-16,-1 2 0 15,-3 0 0-15,0 0 0 0,3 2 0 16,-5 2 0-16,0 1 0 0,2-1 0 16,-4 1 0-16,5 0 0 0,-3 0 0 15,4-1 0-15,3 0 0 16,1 2 0-16,3-1 0 0,-1 2 0 16,-3 0 0-16,3-1 0 0,-1 4 0 15,1-1 0-15,-3 4 0 0,-1-1 0 16,-4 2 0-16,1-1 0 0,-3 1 0 15,2-2 0-15,-2 2 0 0,0 0 0 16,1 0 0-16,3-2 0 0,-4 0 0 16,-4 1 0-16,2 0 0 0,1 1 0 15,-3 0 0-15,0 1 0 16,-4 3 0-16,0 0 0 0,-5 0 0 16,-3-1 0-16,2 2 0 0,-3 0 0 15,-1 0 0-15,2 1 0 0,-3-1 0 16,1 0 0-16,-2-1 0 15,3 0 0-15,-3 2 0 0,3-1 0 16,1 0 0-16,-4 0 0 0,3 0 0 16,1 2 0-16,0-2 0 0,1 3 0 15,-1-2 0-15,4 1 0 16,-2 1 0-16,3 0 0 0,3-2 0 16,2-1 0-16,2 2 0 0,-6 0 0 15,4 0 0-15,0-1 0 0,-4 3 0 16,4-1 0-16,0 0 0 0,-4 0 0 15,4 0 0-15,-4 1 0 0,-4 0 0 16,6-1 0-16,-7 2 0 0,5 1 0 16,2-3 0-16,0 2 0 15,0-3 0-15,4 1 0 0,-2-1 0 16,0 2 0-16,-4-2 0 0,4-1 0 16,0-1 0-16,-4 1 0 0,4-1 0 15,-4-1 0-15,4 1 0 0,-2-1 0 16,2 1 0-16,4 0 0 15,-4 1 0-15,6 0 0 0,-4 0 0 16,2 0 0-16,3 0 0 0,-1 0 0 16,-4 0 0-16,6 0 0 0,-2-3 0 15,1 2 0-15,-1-1 0 0,-2 0 0 16,2-1 0-16,2 1 0 16,1-1 0-16,-1 0 0 0,0 0 0 15,5 1 0-15,-7-1 0 0,4-1 0 16,0 1 0-16,3-2 0 0,1 0 0 15,-1 0 0-15,-1-2 0 0,5 1 0 16,3-2 0-16,5-1 0 16,-2-2 0-16,4-2 0 0,-4-1 0 15,8 1 0-15,-5 1 0 0,1-2 0 16,0 1 0-16,-2 0 0 0,2-3 0 16,-8 2 0-16,5-1 0 0,-5-1 0 15,2-1 0-15,-1 0 0 16,1-2 0-16,-2 1 0 0,5-2 0 15,-1 1 0-15,-2-1 0 0,2 0 0 16,1 0 0-16,-1-2 0 0,-2 0 0 16,2 0 0-16,-7 0 0 0,1 0 0 15,-1 0 0-15,-1 0 0 16,-3-1 0-16,3 0 0 0,-3-2 0 16,5 1 0-16,3-3 0 0,-3 1 0 15,3 0 0-15,-1-3 0 0,2 3 0 16,-1-1 0-16,1 0 0 0,-2 0 0 15,1-1 0-15,-5-3 0 0,-7 1 0 16,2 0 0-16,1-1 0 0,-9 1 0 16,-2-2 0-16,0 1 0 15,-6 1 0-15,-3 1 0 0,-5 0 0 16,-3 1 0-16,-3 3 0 0,-5 1 0 16,-6 2 0-16,4 1 0 15,0-1 0-15,-2 2-1185 0,2 3 0 0,-4 5-243 16</inkml:trace>
  <inkml:trace contextRef="#ctx0" brushRef="#br1" timeOffset="42455.06">7053 10661 3145 0,'0'0'2137'0,"0"0"-1301"0,0 0-291 0,0 0-153 0,0 0-288 16,0 0-104-16,0 0-308 0,0 0-2049 16</inkml:trace>
  <inkml:trace contextRef="#ctx0" brushRef="#br1" timeOffset="43403.34">3181 9262 2185 0,'0'0'304'0,"0"0"1801"15,0 0-1357-15,0 0-96 0,0 0-236 16,0 0-396-16,46-12 105 0,3 15 119 15,20-3-172-15,7 0-24 0,9-1-16 16,8-2-16-16,8-2-16 0,3 4 0 16,-3 1 0-16,-10 1-28 0,-9 4-100 15,-9-5 44-15,-9 2 64 0,-17-2 16 16,-5 0-16-16,-15 0 20 16,-17 0 4-16,-8-1 0 0,-8 1-4 15,-11-1 8-15,-14 0-8 0,-8-1 0 16,-6 0-12-16,-3 1 4 15,-16-2-88-15,-6-1-89 0,-5-1 57 16,-3-1 56-16,-1-1 40 0,3 0-32 16,7 0 44-16,9 0 12 0,11 2 8 15,14 1 4-15,12 1 24 0,13 3-28 16,5 0 44-16,12 0 68 16,18 0-88-16,26 0-24 0,24 0 40 15,13 0-8-15,12 0 64 0,-3 1-48 16,0-1-48-16,-23 0-748 0,-12-1-2978 0</inkml:trace>
  <inkml:trace contextRef="#ctx0" brushRef="#br1" timeOffset="44431.05">10166 11195 3209 0,'0'0'1969'0,"0"0"-1305"0,0 0-88 16,44 11-323-16,-18-9-69 0,12 0 44 16,7-2-168-16,-2-3 4 0,3-3-28 15,1 1-24-15,1-1-12 0,0 1 0 16,-1 0-28-16,-3 3 8 0,-5 2-20 15,-12 2-16-15,-7 4-8 0,-7 0-92 16,-5 2 12-16,-6 1 36 0,-8 1-45 16,-9 2-7-16,-7-3 28 15,-9-1-36-15,-7-2 20 0,-3-2 80 16,-2-2 60-16,-3-2 8 0,-1 0 8 16,3-3 116-16,3-3 36 0,0-1 4 15,8-1 76-15,2-2-200 0,6-2-11 16,8 4-17-16,7 0 0 15,10 3-8-15,4 0 20 0,13 0-20 16,20 2-4-16,16 2 8 0,14 1-4 16,3 3 12-16,-4 2-16 0,-2 0 0 15,0-1 0-15,-8 0-80 16,-15 0-169-16,-14-2-67 0,-14 2-128 16,-5-3 216-16,-8 2 192 0,-15 2 36 15,-11 2 12-15,-12 0-8 0,-13-1-4 16,-7-3-40-16,-6-3 40 0,-4 0 72 15,-5-6 64-15,-5 0-8 0,-1-2-128 16,17 3-248-16,4-1-961 0</inkml:trace>
  <inkml:trace contextRef="#ctx0" brushRef="#br1" timeOffset="52212.21">3725 9240 1452 0,'0'0'164'0,"0"0"1393"0,0 0-1121 16,33 9 64-16,-33-5 337 0,0 0-321 15,0 2-56-15,-4 0 269 16,2 0-301-16,-4-1 44 0,1-3 144 16,-3 3-591-16,-4-2-25 0,-9 1 0 15,-4 2 0-15,-4-3 0 0,0 0 0 16,3-3 0-16,-1 0 0 0,4-6 0 15,-2-4 0-15,5-2 0 0,3-2 0 16,2 0 0-16,9 4 0 0,2 1 0 16,4 4 0-16,4 2 0 0,7-3 0 15,11 0 0-15,7-1 0 0,4 4 0 16,-2 2 0-16,2 1 0 16,-4 4 0-16,0 2 0 0,-4 4 0 15,-8 2 0-15,-3 2 0 0,-8 2 0 16,-6 3 0-16,0 0 0 15,-6 0 0-15,-10 1 0 0,-3-1 0 16,-2-3 0-16,1-3 0 0,1-4 0 16,0-3 0-16,7-5 0 0,-4-1 0 15,1-5 0-15,5-3 0 0,-5-4 0 16,5-2 0-16,0-6 0 16,-1-1 0-16,3-3 0 0,4-3 0 15,-2-2 0-15,2 0 0 0,8 2 0 16,2 4 0-16,10 2 0 0,3 5 0 15,6 4 0-15,4 4 0 0,-2 8 0 16,-1 1 0-16,-1 10 0 0,-4 4 0 16,-5 4 0-16,-5 6 0 0,-9 1 0 15,-4 4-721-15,-9-8-580 0</inkml:trace>
  <inkml:trace contextRef="#ctx0" brushRef="#br1" timeOffset="55046.27">1451 9646 1804 0,'0'0'2273'0,"0"0"-1436"0,0 0 499 0,0 0-739 0,0 0-157 16,0 0 164-16,13 43-303 0,-7-7-301 16,0 7 0-16,-2 6 0 0,-4-2 0 15,0-2 0-15,0 3 0 0,-4-1 0 16,0-2 0-16,0-2 0 15,2-4 0-15,-3-8-1301 0,5-10-360 16,0-5-676-16</inkml:trace>
  <inkml:trace contextRef="#ctx0" brushRef="#br1" timeOffset="55262.45">1645 9592 6799 0,'0'0'664'0,"0"0"-148"0,0 0-303 16,0 0-213-16,0 0 0 0,2 41 0 16,7-3 0-16,-1 6 0 0,-2 6 0 15,-2-3 0-15,1 6 0 16,-1 3 0-16,-2-1 0 0,0-2 0 16,-2-7 0-16,0-3 0 0,-4-10-657 15,-5-10-2080-15,1-9-1281 0</inkml:trace>
  <inkml:trace contextRef="#ctx0" brushRef="#br1" timeOffset="55415.2">1509 9956 6146 0,'0'0'180'0,"0"0"721"16,35-42-261-16,-16 35-315 0,-1 1-325 15,-1 4 0-15,1-1 0 0,1 1 0 16,4 1-269-16,-2-2-571 0,-5 2-1545 15,3-1-120-15</inkml:trace>
  <inkml:trace contextRef="#ctx0" brushRef="#br1" timeOffset="55560.72">1819 9925 5458 0,'0'0'1593'0,"-14"46"-925"0,7-20-195 16,-3 0-473-16,4 0 0 0,6-3 0 15,0-2 0-15,0-3 0 0,8-4 0 16,0-3-9-16,5-3-743 0,-3-3-281 15,-2-5-2408-15</inkml:trace>
  <inkml:trace contextRef="#ctx0" brushRef="#br1" timeOffset="55682.35">1898 9702 5342 0,'0'0'904'0,"0"0"-199"15,0 0-369-15,0 0-104 0,0 0-232 16,0 0-200-16,0 0-172 0,10 52-1181 15,-4-26-784-15</inkml:trace>
  <inkml:trace contextRef="#ctx0" brushRef="#br1" timeOffset="56056.27">2034 9998 5222 0,'0'0'512'15,"-52"-25"-140"-15,36 19 401 0,1 5-601 16,9 1-40-16,-2 6-48 0,6 5-84 16,-2 2-12-16,4 1 0 0,6-2-52 15,2-1 32-15,5-3-124 0,-3-1-48 16,0-3 24-16,1-2 71 16,-1-2 89-16,-2 0 20 0,-2-1 40 15,1-3 29-15,-3 2 67 0,2-2 116 16,-2 1-172-16,2-1 20 0,0 3-60 15,1 2-40-15,5 10-8 0,5 10-8 16,-1 10 16-16,1 3 0 0,-1 3 0 16,3 0 4-16,-7 2-4 15,-1 1 0-15,-7 4 12 0,-8 1 12 16,-9 2 88-16,-8 0-24 0,-10-1 64 16,0-3 216-16,-4-5-180 0,0-10-115 15,2-7-73-15,6-11 0 0,4-11 0 16,7-17-33-16,1-16-751 15,11 1-149-15,4-14-1732 0</inkml:trace>
  <inkml:trace contextRef="#ctx0" brushRef="#br1" timeOffset="56355.35">2177 9626 5198 0,'-17'45'592'0,"7"1"60"0,-1 8 477 15,5-2-713-15,4 0-211 0,2-2-205 16,2-4 0-16,0-6 0 0,2-7 0 16,1-8 0-16,1-7 0 0,-2-7 0 15,2-8 0-15,-2-3 0 16,5-2 0-16,7-16 0 0,5-7 0 16,4-3 0-16,6-3 0 0,-11 7 0 15,3 9 0-15,-6 5 0 0,-3 8 0 16,0 2 0-16,-3 7 0 15,1 5 0-15,3 8 0 0,-3 3 0 16,0 4 0-16,3-1 0 0,-1 2 0 16,1-3 0-16,-1 3 0 0,1-5 0 15,-1 1 0-15,1 1 0 0,-11-2 0 16,2-6-1477-16,-6 0-4446 0</inkml:trace>
  <inkml:trace contextRef="#ctx0" brushRef="#br1" timeOffset="56870.4">1029 10883 6338 0,'0'0'489'0,"0"0"223"0,0 0-59 0,44-4-653 0,-34-2 0 16,3 0 0-16,1-4 0 0,1-4 0 15,1-3 0-15,-1-2 0 0,-5-2 0 16,-2 0 0-16,-4 1 0 0,-8 1 0 16,-4 0 0-16,-7 2 0 0,-5 2 0 15,-1 8 0-15,-6 7 0 0,2 5 0 16,1 11 0-16,1 8 0 15,0 9 0-15,4 4 0 0,5 6 0 16,6 1 0-16,8-1 0 0,0-1 0 16,10-3 0-16,9-8 0 15,1-3 0-15,7-9 0 0,2-6 0 0,4-6 0 16,-2-7 0-16,0-6 0 16,-4-6-797-16,-10 1-620 0,-3-5-3125 0</inkml:trace>
  <inkml:trace contextRef="#ctx0" brushRef="#br1" timeOffset="57094.37">1259 10726 7483 0,'0'0'208'0,"0"0"293"15,0 0-501-15,0 0 0 0,0 0 0 16,37 42 0-16,-6-16 0 15,4 2 0-15,7 0 0 0,-3-3 0 16,-2 3 0-16,-4-1 0 0,-6 7 0 16,-6 0 0-16,-5-10-725 0,-12-2-1884 15</inkml:trace>
  <inkml:trace contextRef="#ctx0" brushRef="#br1" timeOffset="57306.26">1478 10743 6587 0,'-37'25'976'0,"2"-1"-504"0,-3 5-315 16,7 1-157-16,9-1 0 15,1 1 0-15,13-5 0 0,6-4 0 0,4-3 0 16,10-6-273-16,1-4-1063 15,1-5-717-15</inkml:trace>
  <inkml:trace contextRef="#ctx0" brushRef="#br1" timeOffset="57709.5">1724 10815 3557 0,'0'0'3274'16,"0"0"-2254"-16,0 0-679 15,0 0-341-15,-31-1 0 0,12 13 0 0,5 5 0 16,1 5 0-16,3 5 0 16,2 1 0-16,4 2 0 0,4 2 0 15,0-1 0-15,6 0 0 0,4-2 0 16,-1-4 0-16,5-2 0 0,1-7 0 15,3-5 0-15,5-6 0 0,2-9-13 16,-3-9-1035-16,-1 0-241 16,-4-6-3789-16</inkml:trace>
  <inkml:trace contextRef="#ctx0" brushRef="#br1" timeOffset="57847.11">1898 10896 6274 0,'0'0'1157'0,"-15"39"-681"16,9-12-191-16,-4 3-285 15,3-3 0-15,7-2 0 0,0-4 0 16,7-3 0-16,3-5 0 0,2-8 0 16,3-5-577-16,-5-5-2260 0,0-9-1537 15</inkml:trace>
  <inkml:trace contextRef="#ctx0" brushRef="#br1" timeOffset="57986.66">2026 10452 5858 0,'0'0'1285'16,"0"0"-1089"-16,0 0-16 0,0 0-180 16,0 0-160-16,0 0-248 15,0 0-649-15,0 0 1 0,0 0 35 16,37 8-744-16</inkml:trace>
  <inkml:trace contextRef="#ctx0" brushRef="#br1" timeOffset="58120.47">2082 10495 3029 0,'0'0'876'0,"0"0"-307"16,-7 44 491-16,5-18-312 15,0 1-187-15,2 5 27 0,0 4-316 16,0 2-40-16,0 2 25 0,4 2-257 16,3 0 0-16,3 1 0 15,-8-1 0-15,2 0 0 0,-2-1 0 0,-2 0 0 16,0-4 0-16,0-3 0 16,-2-7-129-16,-2-9-1155 0,-2-8-3290 0</inkml:trace>
  <inkml:trace contextRef="#ctx0" brushRef="#br1" timeOffset="58508.26">2026 10894 6430 0,'0'0'1085'0,"45"-25"-408"0,-20 16-677 16,-2 5 0-16,2 2 0 0,4 0 0 16,2 0 0-16,0 1 0 0,0 1 0 15,-2 0 0-15,-7 1-17 0,-5 2-391 16,-7-1-156-16,-6 1 308 15,-4-2 76-15,0 0 180 0,-4 0 80 16,-6 3 116-16,-9 2 188 0,-1 1-276 16,1 6 32-16,-2 3 196 15,3 3-155-15,-1 8-181 0,2 2 0 0,5 2 0 16,2-1 0-16,8-6 0 16,2-4 0-16,2-7 0 0,12-5 0 15,5-7 0-15,6-3 0 0,6-11 0 16,-2-5 0-16,0-4 0 0,-1 0 0 15,-9 1 0-15,0 4 0 0,-9 7 0 16,-8 2 0-16,0 7 0 16,-2 1 0-16,0 2 0 0,2 10 0 15,2 11 0-15,-4 8 0 0,4 4 0 16,1-2 0-16,3-5 0 0,-2-5 0 16,9-5 0-16,-5-5 0 0,4-9-361 15,-3-4-2412-15,-3-6-1805 0</inkml:trace>
  <inkml:trace contextRef="#ctx0" brushRef="#br1" timeOffset="58680.79">2499 10544 7479 0,'0'0'713'16,"0"0"-713"-16,-6 58 0 0,4-17 0 15,2 8 0-15,6-4 0 0,0 1 0 16,9-1 0-16,-5-1 0 0,5 1 0 15,-3-1 0-15,2-1 0 0,-5-3 0 16,-1-11-1297-16,-8-5-1216 0</inkml:trace>
  <inkml:trace contextRef="#ctx0" brushRef="#br1" timeOffset="58854.6">2470 10919 6731 0,'0'0'832'0,"48"-29"-252"16,-19 15-531-16,0 5-49 15,-2-1 0-15,-1 2 0 0,1 2 0 16,2-2 0-16,-2 3 0 0,-4 3 0 16,-3 2 0-16,-5 0-857 0,-5 0-528 15,-4 5-324-15</inkml:trace>
  <inkml:trace contextRef="#ctx0" brushRef="#br1" timeOffset="58992.09">2760 10955 5122 0,'0'0'1449'15,"-7"39"-813"-15,7-18 180 0,-2 1-647 16,0 0-169-16,2 0 0 0,0-5 0 16,0-1 0-16,0-4 0 15,6-6 0-15,1-2 0 0,1-4-125 16,2-6-2940-16</inkml:trace>
  <inkml:trace contextRef="#ctx0" brushRef="#br1" timeOffset="59116.25">2842 10626 7595 0,'0'0'597'16,"0"0"-597"-16,-4 34 0 0,8-13 0 15,9 6 0-15,7-2-861 0,-5-5-428 16,3-2-247-16</inkml:trace>
  <inkml:trace contextRef="#ctx0" brushRef="#br1" timeOffset="59316.63">3032 10921 5378 0,'0'0'2233'16,"0"0"-1652"-16,-39-14-581 0,27 17 0 15,-1 7 0-15,-1 7 0 0,-1 4 0 16,5 2 0-16,4-2 0 0,4-2 0 16,4-1 0-16,8-4 0 0,1-3 0 15,1-6 0-15,7-5 0 0,-7-3 0 16,7-8 0-16,-3-5 0 15,1-5-33-15,-1-3-1059 0,-5 5-69 16,-3 1-396-16</inkml:trace>
  <inkml:trace contextRef="#ctx0" brushRef="#br1" timeOffset="59568.19">3090 10921 204 0,'0'0'2909'0,"2"35"-2693"0,3-16 144 15,-1-1-176-15,-4 1-172 0,0 2 24 16,-7-1-8-16,-1-1 232 0,2-1 481 15,-2-5-29-15,2-5-8 0,1-5 473 16,5-2-528-16,-2-1-649 0,2-4 0 16,11-10 0-16,3-13 0 15,9-6 0-15,4-5 0 0,0 3 0 16,-3 10 0-16,-3 4 0 0,-6 9 0 16,-3 6 0-16,-6 6 0 0,2 4 0 15,-1 14 0-15,3 8 0 0,-8 8 0 16,2 2 0-16,0-1 0 15,-4-3 0-15,0-7-141 0,2-6-2580 0</inkml:trace>
  <inkml:trace contextRef="#ctx0" brushRef="#br1" timeOffset="60685.24">6962 10553 3749 0,'0'0'1285'0,"37"-20"23"0,-16 13-511 16,-5 3-221-16,-1 4-99 0,-3 4-477 15,-1 0 0-15,-5 1 0 16,2 6 0-16,-6 2 0 0,2 4 0 16,0 6 0-16,-4-1 0 0,-8-1 0 15,0-1 0-15,-2-3 0 0,-1-2 0 16,1-4 0-16,2-4 0 0,1-5 0 15,1-2 0-15,2-2 0 0,-6-8 0 16,4-7 0-16,-5-6 0 16,1-3 0-16,4-3 0 0,-3 1 0 15,3 1 0-15,2 2 0 0,2 5 0 16,2 6 0-16,6 4 0 0,5 3 0 16,9 5 0-16,1-1 0 0,6 3 0 15,0 5 0-15,0 2 0 0,-3 2 0 16,-7 1 0-16,-3 3 0 15,-7 0 0-15,-7 3 0 0,0 1 0 16,-15 1 0-16,3 3 0 0,-5-4 0 16,-1-1 0-16,1-2 0 0,0-3 0 15,1-3 0-15,-5-4 0 16,3-2 0-16,1-2 0 0,1-4 0 16,1-3 0-16,5-4 0 0,4-3 0 15,6 0 0-15,4-4 0 0,12-4 0 16,11-2 0-16,10-7 0 0,9-7 0 15,-9 7-1065-15,4-9-5602 0</inkml:trace>
  <inkml:trace contextRef="#ctx0" brushRef="#br1" timeOffset="62588.53">6884 10736 4706 0,'0'0'940'0,"0"0"-296"0,0 0 233 16,0 0-365-16,0 0-192 0,0 0-127 15,0 0-193-15,-42 16 0 0,17 3 0 16,3 4 0-16,1 2 0 0,-6 5 0 16,0 6 0-16,-2 5 0 15,-4 7 0-15,-2 3 0 0,2 5 0 16,-4-1 0-16,2 1 0 0,2-3 0 16,2 2 0-16,0 2 0 0,0 1 0 15,2-1 0-15,-2-3 0 0,0-3 0 16,6-3 0-16,2-5 0 15,7-5 0-15,5-7 0 0,1-7 0 16,6-6 0-16,4-6 0 0,0-4 0 16,0-5 0-16,0-2 0 15,6-1 0-15,-2-2-845 0,6-12-2088 0</inkml:trace>
  <inkml:trace contextRef="#ctx0" brushRef="#br1" timeOffset="62936.66">6828 10806 4173 0,'0'0'289'0,"0"0"471"0,0 0-44 15,0 0-168-15,0 0-55 0,0 0-289 16,0 0 64-16,10 45 148 16,-6-21-244-16,7 1-32 0,-7 0-127 15,2 1-13-15,0 1 0 0,-2-2 0 16,-4-2 0-16,0-3-265 0,-6-7-1444 15,2-5-288-15,-2-6-1360 0</inkml:trace>
  <inkml:trace contextRef="#ctx0" brushRef="#br1" timeOffset="63105.21">6801 10634 6683 0,'-44'8'196'0,"3"10"124"15,-17 8 420-15,0 5-560 16,0 1-107-16,1-2-73 0,9-2 0 16,11-7-105-16,12-6-1007 0,8-7-825 15,7-6-2029-15</inkml:trace>
  <inkml:trace contextRef="#ctx0" brushRef="#br1" timeOffset="63862.58">4310 11856 4666 0,'0'0'740'0,"0"0"-52"0,0 0 509 0,10-36-597 0,-30 30-299 0,-3 3-301 15,-4 2 0-15,-2 3 0 0,2 5 0 16,-6 6 0-16,4 3 0 0,2 2 0 15,0 5 0-15,11-2 0 16,-1-2 0-16,13 3 0 0,4-4 0 0,11 0 0 16,5-2 0-16,15-4 0 0,6-3 0 15,9-3 0-15,1-1 0 16,-1 0 0-16,-7-1 0 0,-8 5-81 16,-10 0-27-16,-11 4 24 0,-10 3 84 15,-4 1-16-15,-11 1 32 0,-5 0 16 16,-3-4 209-16,-2 1-241 15,0-3 0-15,3-4 0 0,1-3 0 16,5-1 0-16,-1-4 0 0,0 0 0 16,7-4 0-16,2 2 0 15,4-3-605-15,2 4-291 0,2-2-1201 16,0-2-176-16</inkml:trace>
  <inkml:trace contextRef="#ctx0" brushRef="#br1" timeOffset="64154.21">4579 11904 4225 0,'0'0'3430'0,"0"0"-2893"0,-44-24-537 16,34 22 0-16,-5 2 0 0,5 7 0 16,-2 9 0-16,1 4 0 15,1 6 0-15,0 3 0 0,6 5 0 0,2 1 0 16,2 2 0-16,6-3 0 15,4-3 0-15,2-7 0 0,3-8 0 16,6-7 0-16,1-8 0 0,-1-1 0 16,4-9 0-16,-9-7 0 15,1-5 0-15,-5-4 0 0,1-4 0 16,-9 1 0-16,2-1 0 0,-6 0 0 16,0 2 0-16,0-3 0 0,0 3 0 15,0 2 0-15,0 1-205 0,2 5-995 16,2 4 27-16,0 4-272 0,0 4-2616 0</inkml:trace>
  <inkml:trace contextRef="#ctx0" brushRef="#br1" timeOffset="64413.42">4719 11851 2285 0,'0'0'1768'16,"0"0"-19"-16,-8 42-624 0,2-19-465 16,0 4-55-16,-1 0-605 0,7 2 0 15,2 2 0-15,9 1 0 0,5-2 0 16,5-3 0-16,8-4 0 15,2-5 0-15,2-4 0 0,-2-6 0 16,-4-5 0-16,-6-3 0 0,-5-6 0 16,-6-5 0-16,-3-6 0 15,-3-2 0-15,-4-5 0 0,0-1 0 16,-4-2 0-16,-3 0 0 0,3-2 0 16,2 2 0-16,-2 6 0 0,4 3 0 15,0 2-241-15,6 6-691 0,5 3-989 16,3 2 224-16,-4 4 841 0</inkml:trace>
  <inkml:trace contextRef="#ctx0" brushRef="#br1" timeOffset="64624.11">5019 12200 5778 0,'0'0'1221'15,"0"0"-277"-15,-17-54-695 0,17 26-249 16,0-2 0-16,11 0 0 0,-1 3 0 16,3 3 0-16,1 4 0 15,3 2 0-15,-3 3 0 0,-2 4 0 16,3 2 0-16,-3 2 0 0,3 2 0 16,1 1 0-16,-5 1-1293 0,-1 2-3774 0</inkml:trace>
  <inkml:trace contextRef="#ctx0" brushRef="#br1" timeOffset="65046.06">5207 11986 5706 0,'0'0'1017'0,"0"0"-461"0,0 0-84 16,0 0-240-16,0 0-232 0,0 0 0 15,0 0-4-15,0 0-12 0,0 0 16 16,0 0 0-16,6 4 20 15,-2-3-20-15,-4-1 64 0,0 1 81 16,2-1-145-16,-2 0 0 0,5 0 0 16,-5 0 0-16,0 0 0 15,0 0 0-15,2 0 0 0,2 0 0 16,0 0 0-16,0-1 0 0,2 0 0 16,0 0 0-16,5-1 0 0,3 1 0 15,-1-3 0-15,1 1 0 0,-1-3 0 16,-3-1 0-16,-2 2 0 0,-2-2 0 15,-1 0 0-15,1-3 0 16,-6 0 0-16,0-3 0 0,-6 2 0 0,-5 1 0 16,-3 0 0-16,1 4 0 15,-1 3 0-15,-3 3 0 0,3 8 0 16,-3 7 0-16,-1 8 0 0,1 5 0 16,1 7 0-16,5 0 0 0,7 1 0 15,4-2 0-15,8-3 0 0,9-4 0 16,4-5 0-16,3-6 0 15,12-7 0-15,13-9 0 0,-12-2-377 16,11-7-1796-16</inkml:trace>
  <inkml:trace contextRef="#ctx0" brushRef="#br1" timeOffset="65835.28">5908 12033 3505 0,'0'0'2669'0,"-27"-57"-1828"16,10 33-169-16,-3 7-176 0,-5 10-487 16,2 7-9-16,-2 8 0 0,-1 11 0 15,-1 11 0-15,0 2 0 0,0 2 0 16,8 1 0-16,7-3 0 0,6-4 0 15,6-2 0-15,6-4 0 0,10-7 0 16,7-7 0-16,6-4 0 16,8-5 0-16,-6-9 0 0,2-2 0 15,-2-2 0-15,-8-1 0 0,-2 1 0 16,-7 3 0-16,1 2 0 0,-9 5 0 16,-6 1 0-16,4 3 0 0,-4 4 0 15,0 8 0-15,0 7 0 16,0 3 0-16,0 1 0 0,2-3 0 15,-2-8 0-15,4-5 0 0,0-3 0 16,5-4-77-16,-1-2-1628 0,2-6-572 0</inkml:trace>
  <inkml:trace contextRef="#ctx0" brushRef="#br1" timeOffset="66021.78">6102 11533 7115 0,'0'0'968'15,"0"0"-859"-15,0 0-109 0,0 0 0 16,0 0 0-16,-21 73 0 0,19-20 0 16,-4 5 0-16,6 0 0 15,0 3 0-15,0 6 0 0,0-4 0 16,2 3 0-16,2-5 0 0,-4-6 0 16,0-6 0-16,0-13-657 0,-4-9-1548 15</inkml:trace>
  <inkml:trace contextRef="#ctx0" brushRef="#br1" timeOffset="66145.42">5895 12114 7299 0,'0'0'852'0,"0"0"-811"16,54-25-41-16,-12 13 0 0,5-1 0 16,11 0 0-16,4-1 0 0,-2-1 0 15,-13 3-733-15,-1-3-1804 0</inkml:trace>
  <inkml:trace contextRef="#ctx0" brushRef="#br1" timeOffset="66903.38">6623 11893 3845 0,'0'0'2529'0,"0"0"-1940"0,-2 54-101 0,2-20 96 16,0 3-427-16,2 0-157 16,0-3 0-16,-2-2 0 0,2-1 0 15,-2-5 0-15,0-6 0 0,0-3 0 16,0-6 0-16,-2-7 0 0,0-1 0 16,0-3 0-16,-2-5 0 0,2-11 0 15,-2-9 0-15,4-9 0 16,0-5 0-16,6-1 0 0,8 2 0 15,3 0 0-15,8 7 0 0,-3 8 0 16,3 7 0-16,-4 10 0 0,-5 5 0 16,-5 8 0-16,-5 9 0 15,-2 6 0-15,-4 10 0 0,0 0 0 16,0 1 0-16,0 0 0 0,0-3 0 16,2-4 0-16,6-2 0 0,9-6 0 15,-1-3 0-15,5-5 0 0,-4-5-2014 16,-1-4-583-16</inkml:trace>
  <inkml:trace contextRef="#ctx0" brushRef="#br1" timeOffset="67195.85">7016 11995 6595 0,'0'0'848'0,"-23"-42"-99"0,13 26-749 0,1 6 0 15,3 4 0-15,0 4 0 16,2 2 0-16,-6 7 0 0,-7 13 0 15,1 7 0-15,-5 11 0 0,6 1 0 16,9-1 0-16,6-5 0 0,2-2 0 16,13-6 0-16,10-9 0 15,1-4 0-15,5-6 0 0,0-6 0 16,-4-2 0-16,0-9 0 0,-4-1 0 16,-5-3 0-16,-11-5 0 0,-7 1 0 15,0-5 0-15,-7 2 0 0,-1 0 0 16,-2 1 0-16,0 1 0 0,1 7 0 15,5 1-905-15,-2 7-440 0,6 1-2745 16</inkml:trace>
  <inkml:trace contextRef="#ctx0" brushRef="#br1" timeOffset="67405.39">7336 11992 4694 0,'0'0'1352'15,"0"0"-679"-15,0 0 583 0,-43-14-1039 16,24 7-217-16,1 2 0 0,-3 5 0 16,0 6 0-16,3 9 0 15,-1 9 0-15,5 5 0 0,-1 4 0 16,9 1 0-16,6 1 0 0,10-4 0 16,5-6 0-16,7-3 0 0,5-12 0 15,4-6 0-15,4-8 0 0,-4-12 0 16,3-9 0-16,-10-11-593 0,-7 5-2072 15</inkml:trace>
  <inkml:trace contextRef="#ctx0" brushRef="#br1" timeOffset="67584.77">7367 11635 5486 0,'0'0'1012'16,"-6"38"-215"-16,2-5-185 0,-2 7-327 15,-3 2-285-15,1 3 0 16,0-1 0-16,2-1 0 0,6-2 0 15,0-3 0-15,2-4 0 0,6-3 0 16,2-4 0-16,7-6-1245 0,-11-7-904 16,4-5-2461-16</inkml:trace>
  <inkml:trace contextRef="#ctx0" brushRef="#br1" timeOffset="67833.59">7440 12195 6534 0,'0'0'621'0,"0"0"-13"0,49-31-179 15,-28 11-429-15,0 0 0 16,-5-3 0-16,-1 1 0 0,-5-1 0 0,-6 3 0 16,-4-4 0-16,0 4 0 15,-8 0 0-15,2 3 0 0,-5 8 0 16,-5 7 0-16,1 7 0 0,-1 13 0 16,-1 12 0-16,-1 4 0 0,5 7 0 15,3 1 0-15,10 1 0 16,4-3 0-16,12-8 0 0,11-7 0 15,11-6 0-15,7-12 0 0,13-6 0 16,6-4 0-16,4-14 0 0,-16 3-881 16,-5-6-1392-16</inkml:trace>
  <inkml:trace contextRef="#ctx0" brushRef="#br1" timeOffset="68494.86">7950 11973 2621 0,'0'0'3673'0,"0"0"-2452"0,0 0-641 0,0 0-483 16,0 0-97-16,37-2 0 0,-4-2 0 16,7 3 0-16,-1-1 0 0,-8 0 0 15,0 1 0-15,0 1 0 0,0 0 0 16,-4-1 0-16,4 0 0 0,-10-3-225 16,-5 3-1492-16,-6-1-492 0</inkml:trace>
  <inkml:trace contextRef="#ctx0" brushRef="#br1" timeOffset="68733.42">7934 12086 5162 0,'0'0'636'0,"0"0"245"0,0 0 339 16,0 0-927-16,53 2-293 0,-28 5 0 15,8 4 0-15,-6-2 0 0,8 4 0 16,7-3 0-16,5-2 0 16,1-3 0-16,5-5 0 0,-1 0 0 15,-4-6 0-15,-11-1-621 0,-6-3-1380 0</inkml:trace>
  <inkml:trace contextRef="#ctx0" brushRef="#br1" timeOffset="70039.14">4897 12598 4321 0,'0'0'1813'0,"0"0"-760"0,-39 2-357 16,37-2-387-16,2 0-309 16,0 0 0-16,0 0 0 0,6 0 0 15,12-6 0-15,20-3 0 0,9-5 0 16,7-2 0-16,0 1 0 0,-9 4 0 16,-6 7 0-16,-10 4 0 0,-8 3 0 15,-11 10 0-15,-10 7 0 0,-14 7 0 16,-13 10 0-16,-8 3 0 0,-8 4 0 15,-5 4 0-15,2-1 0 0,13-3 0 16,-2-5 0-16,13-6 0 16,11-5 0-16,5-7 0 0,6-3 0 15,12-7 0-15,9-3 0 0,6-6 0 16,8-2 0-16,2-5 0 0,1-2 0 16,-1-2 0-16,-2-1 0 15,-6 2 0-15,-4 1 0 0,-1 0 0 16,-7-1 0-16,-3-1 0 0,-5-3-297 15,-5 3-723-15,0-2-1674 0</inkml:trace>
  <inkml:trace contextRef="#ctx0" brushRef="#br1" timeOffset="70238.97">4862 12804 5922 0,'0'0'332'0,"0"0"325"0,0 0 191 15,0 0-415-15,62-11-433 0,-15 1 0 16,1-1 0-16,-3 3 0 0,-1-1 0 16,-1 1 0-16,-1 1 0 15,-7 0-185-15,-13 2-1516 0,-1-2-1100 0</inkml:trace>
  <inkml:trace contextRef="#ctx0" brushRef="#br1" timeOffset="70672.53">5302 12843 5750 0,'0'0'997'0,"0"0"107"16,33-27-763-16,-16 12-341 0,1-2 0 16,-1 2 0-16,-1-1 0 0,-1-1 0 15,-5 2 0-15,-4 2 0 0,-6-1 0 16,0 3 0-16,-6 0 0 0,-10 4 0 15,1 3 0-15,-7 1 0 0,1 6 0 16,0 6 0-16,0 8 0 16,1 5 0-16,-1 6 0 0,0 0 0 15,15 0 0-15,0-3 0 0,12 0 0 16,11-7 0-16,6-4 0 0,10-3 0 16,4-6 0-16,6-2 0 0,-1-1 0 15,-1 1 0-15,-4-1 0 16,-10 2 0-16,-6-2 0 0,-9 2 0 15,-8-2 0-15,0-1 0 0,-4 0 0 16,-4-1 0-16,-2 0 0 16,-4-6 0-16,-1-5 0 0,1-6 0 15,6-3 0-15,4-2 0 0,4-2 0 16,6 0 0-16,1 3 0 0,1 2 0 16,3 3 0-16,-3 3 0 0,2 3 0 15,7 0 0-15,0 1 0 0,4 0-1141 16,-7 3-712-16,1 3-704 0</inkml:trace>
  <inkml:trace contextRef="#ctx0" brushRef="#br1" timeOffset="70920.3">5850 12712 5378 0,'0'0'1016'16,"0"0"337"-16,0 0-908 0,0 0-445 16,-48-13 0-16,32 10 0 0,-5 3 0 15,5 6 0-15,5 7 0 16,-3 7 0-16,4 9 0 0,7 1 0 15,-1 4 0-15,8 0 0 0,9-2 0 16,5-6 0-16,9-5 0 16,0-6 0-16,10-7 0 0,-6-4 0 15,0-4 0-15,-8-10 0 0,-4-4 0 16,-7-7 0-16,-1-2 0 0,-11-5 0 16,-7 0 0-16,-1-1 0 0,-8-1 0 15,-1-1 0-15,-8 0 0 0,4 4 0 16,3 5 0-16,3 6-1105 0,5 3-4730 15</inkml:trace>
  <inkml:trace contextRef="#ctx0" brushRef="#br1" timeOffset="71833.59">6522 12844 6026 0,'0'0'741'0,"0"0"-289"0,0 0 196 16,0 0-568-16,0 0 84 0,37 7-83 15,-16-7-81-15,3-3 0 0,-3-5 0 16,-2-4 0-16,1-1 0 0,-5-1 0 15,-5-2 0-15,-4 3 0 0,-6-1 0 16,-2 1 0-16,-8 0 0 16,-9 2 0-16,-7 3 0 0,-1 0 0 15,-4 4 0-15,-2 4 0 0,8 0 0 16,0 8 0-16,6 6 0 0,5 9 0 16,1 4 0-16,5 10 0 0,8 3 0 15,0 2 0-15,8 2 0 16,5-3 0-16,8-2 0 0,-1-2 0 15,7-10 0-15,0-9 0 0,8-11 0 16,-2-7-45-16,2-13-1147 16,-12 0-209-16,-2-6-656 0</inkml:trace>
  <inkml:trace contextRef="#ctx0" brushRef="#br1" timeOffset="72020.88">6795 12711 2685 0,'0'0'3597'15,"0"0"-3112"-15,0 0 315 0,31 43-175 16,-19-18-625-16,3 0 0 0,-1 2 0 16,3 2 0-16,3-2 0 15,1-2 0-15,0-1 0 0,1-2 0 16,3-3 0-16,-8 0 0 0,-1-4 0 16,-6-5 0-16,-5-4-789 15,1-5-172-15,-6-2-1900 0</inkml:trace>
  <inkml:trace contextRef="#ctx0" brushRef="#br1" timeOffset="72222.11">7061 12709 5258 0,'0'0'1685'0,"0"0"-436"16,-41 4-1249-16,24 4 0 0,-3 5 0 15,-5 6 0-15,2 7 0 0,-2 4 0 16,1 2 0-16,1 0 0 0,6-2 0 15,3-3 0-15,8-3 0 0,-1-5 0 16,7-5 0-16,7-5 0 16,9-8-829-16,-5-1-764 0,9-6-552 0</inkml:trace>
  <inkml:trace contextRef="#ctx0" brushRef="#br1" timeOffset="72502.28">7235 12747 4498 0,'0'0'976'0,"0"0"24"16,16-34-471-16,-11 28-257 0,-5 2 292 16,-5 3-211-16,-9 1-353 0,-7 12 0 15,-1 8 0-15,-5 9 0 0,2 4 0 16,8-1 0-16,3 0 0 0,8-3 0 15,2-1 0-15,4-4 0 0,8-2 0 16,2-2 0-16,3-5 0 16,3-4 0-16,-1 0 0 0,1-7 0 15,3-2 0-15,-3-2 0 0,1-7 0 16,3-4 0-16,-3-3-297 0,-3 2-1120 16,3-2-2628-16</inkml:trace>
  <inkml:trace contextRef="#ctx0" brushRef="#br1" timeOffset="72656.52">7392 12780 7047 0,'0'0'1145'15,"0"0"-1145"-15,-21 50 0 0,13-20 0 16,6 0 0-16,2-3 0 0,0-2 0 16,6-3 0-16,5-3 0 0,-1-5 0 15,0-3 0-15,-4-6-313 0,1-3-2228 16,-3-5-997-16</inkml:trace>
  <inkml:trace contextRef="#ctx0" brushRef="#br1" timeOffset="72781.95">7429 12522 7519 0,'0'0'673'16,"11"-50"-673"-16,-9 36 0 0,-2 9 0 16,0 3 0-16,-2-1 0 0,-3 2-393 15,5-2-4865-15</inkml:trace>
  <inkml:trace contextRef="#ctx0" brushRef="#br1" timeOffset="73170.03">7578 12445 3529 0,'0'0'2817'0,"0"0"-1296"16,0 0-1196-16,0 0-325 0,-6 60 0 15,0-10 0-15,2 9 0 0,4 2 0 16,0-7 0-16,6 0 0 0,4-2 0 16,5-5 0-16,-5-3 0 0,0-6 0 15,1-6 0-15,-5-6 0 0,0-2 0 16,-6-6 0-16,0-9-1369 0,-2-3-2277 15</inkml:trace>
  <inkml:trace contextRef="#ctx0" brushRef="#br1" timeOffset="73338.58">7508 12882 6510 0,'0'0'853'16,"0"0"-24"-16,0 0-829 0,43-35 0 15,-18 22 0-15,2 2 0 16,-6 3 0-16,-5 3 0 0,5 2 0 15,1 0 0-15,3 3 0 0,2 0-593 16,-2 0-323-16,-2 1-1410 16,-9 2 726-16,3-2-841 0</inkml:trace>
  <inkml:trace contextRef="#ctx0" brushRef="#br1" timeOffset="73600.1">7841 12811 4265 0,'0'0'2001'16,"0"0"-1272"-16,0 0-97 0,0 0-88 15,-48-32-523-15,32 32-21 0,-1 12 0 16,-2 6 0-16,3 7 0 0,1 3 0 15,3 1 0-15,6-2 0 0,2-2 0 16,4-5 0-16,10-4 0 16,2-5 0-16,7-6 0 0,-2-5 0 15,3-5 0-15,-3-6 0 0,3-4 0 16,-9 0 0-16,-1-2 0 0,0 4 0 16,-8 5 0-16,-2 2 0 0,0 5 0 15,0 1 0-15,0 1 0 16,0 8 0-16,0 5 0 0,0 3 0 15,3-4 0-15,5-2 0 0,6-6 0 16,1-4 0-16,1-2 0 16,5-9 0-16,-5-4-653 0,-1 1-1332 15,-5-5-660-15</inkml:trace>
  <inkml:trace contextRef="#ctx0" brushRef="#br1" timeOffset="73787.39">8066 12330 7019 0,'0'0'916'0,"0"0"-659"16,0 0-257-16,0 0 0 16,0 39 0-16,-6 0 0 0,2 11 0 15,-1 6 0-15,3-2 0 0,2 4 0 16,0 3 0-16,2-2 0 0,3-3 0 16,-1-7 0-16,-2-3 0 0,2-6 0 15,0-6 0-15,-4-7 0 16,0-9-825-16,-4-6-3969 0</inkml:trace>
  <inkml:trace contextRef="#ctx0" brushRef="#br1" timeOffset="73941.96">7944 12792 7191 0,'0'0'580'0,"0"0"-159"0,39-27-421 16,-18 20 0-16,0 1 0 0,-1 0 0 15,-3 0 0-15,3 0 0 0,1 1 0 16,-4-1 0-16,3 0 0 0,-3 2-33 15,1-1-1267-15,-5 3-357 0,-3 0-2509 16</inkml:trace>
  <inkml:trace contextRef="#ctx0" brushRef="#br1" timeOffset="74066.07">8229 12758 2617 0,'0'0'3405'0,"0"41"-2808"0,0-13 155 16,-4 2 69-16,2 1-821 0,-2 1 0 15,0-2 0-15,2-5 0 16,2-5 0-16,2-8 0 0,6-4 0 15,2-7 0-15,1-3-177 0,-1-5-1039 16,0-6-657-16</inkml:trace>
  <inkml:trace contextRef="#ctx0" brushRef="#br1" timeOffset="74199.47">8401 12561 7603 0,'0'0'560'0,"0"0"-531"0,0 0-29 16,0 0 0-16,0 0 0 0,0 0 0 15,0 0 0-15,0 0 0 0,12 43 0 16,-1-17-61-16,-1 0-567 16,-6-2-749-16,2-4 117 0,-2 1-253 0</inkml:trace>
  <inkml:trace contextRef="#ctx0" brushRef="#br1" timeOffset="74656.38">8560 12868 2193 0,'0'0'2753'0,"0"0"-1989"15,6-45 0-15,-16 33 53 0,4-1-293 16,-9 5-147-16,3 2-377 16,1 6 0-16,-3 2 0 0,2 10 0 15,1 2 0-15,1 4 0 0,4 2 0 16,2-2 0-16,-1 1 0 0,5-2 0 16,0-2 0-16,9-1 0 0,-3-4 0 15,4-5 0-15,1-5 0 0,5-4 0 16,-1-8 0-16,1-6 0 0,1-3 0 15,-3-4 0-15,-2 3-317 0,3 0-235 16,-5 6 184-16,1 4 108 0,-1 5-141 16,-4 8 65-16,4 12 120 15,-3 6 108-15,1 6 48 0,-2 1 56 16,0 1-40-16,-1-1 16 0,1-2 28 16,-6-5 76-16,0-5 336 15,0-6 124-15,0-3 541 0,0-4-529 16,0-1-503-16,0-1-45 0,0-10 0 15,4-8 0-15,6-3 0 0,1-3 0 16,1 4 0-16,2 5 0 16,3 9 0-16,-3 7 0 0,7 7 0 15,-4 9 0-15,-1 5 0 0,1 4 0 16,-3 1 0-16,-1 2 0 0,-5-3 0 16,2 2 0-16,-4-4 0 0,5-2 0 15,-5-8 0-15,2-4-2406 0</inkml:trace>
  <inkml:trace contextRef="#ctx0" brushRef="#br1" timeOffset="80876.5">6576 5330 5290 0,'0'0'1180'0,"0"0"-595"0,0 0-93 0,0 0 84 16,-13 40-507-16,13-9-69 0,4 7 0 15,5 6 0-15,5 1 0 0,-4 6 0 16,5 6 0-16,-5 5 0 16,0 1 0-16,-1 3 0 0,-1-2 0 15,-2-6 0-15,5-7 0 0,-1-7 0 16,-6-11 0-16,2-13-601 16,-4-8-984-16</inkml:trace>
  <inkml:trace contextRef="#ctx0" brushRef="#br1" timeOffset="81096.06">6495 5267 5978 0,'0'0'741'0,"0"0"-213"0,-10 50 96 16,20-19-420-16,11 5-87 0,5-2-117 15,8-1 0-15,7-1 0 0,4-1 0 16,3-2 0-16,-1 0 0 16,-5 2 0-16,-9 0 0 0,-8-7-29 15,-13-2-2752-15</inkml:trace>
  <inkml:trace contextRef="#ctx0" brushRef="#br1" timeOffset="81626.44">6821 5753 6066 0,'0'0'412'0,"0"0"-95"0,42-47 387 0,-17 11-11 16,2-4-693-16,-7-1 0 0,3-2 0 15,-2-4 0-15,-1-1 0 0,-7-1 0 16,1 4 0-16,3 5 0 0,-3 11 0 16,-1 10 0-16,-1 9 0 0,-4 10 0 15,0 11 0-15,-1 14 0 0,-7 12 0 16,0 12 0-16,0 4 0 0,0 5 0 15,0 2 0-15,0-1 0 16,4-2 0-16,2 0 0 0,-2-3 0 16,-2-2 0-16,2-4 0 0,-4-5 0 15,4-7 0-15,3-6 0 0,-3-5 0 16,2-8 0-16,4-9-721 16,-3-5-248-16,3-6-1776 0</inkml:trace>
  <inkml:trace contextRef="#ctx0" brushRef="#br1" timeOffset="82078.13">7477 5750 5438 0,'0'0'972'0,"0"0"-271"0,-37-44 380 0,12 30-1081 15,0 2 0-15,2 3 0 0,-4 4 0 16,7 3 0-16,9 2 0 0,1 14 0 15,6 10 0-15,2 10 0 16,2 9 0-16,2 1 0 0,8 1 0 16,7-2 0-16,8-1 0 0,6-7 0 15,0-10 0-15,6-10 0 0,0-11 0 16,0-6 0-16,-2-11 0 0,-8-6 0 16,-10-4 0-16,-3-3 0 0,-8 1 0 15,-6-1 0-15,-4 0 0 0,-6 3 0 16,0-2 0-16,-3-2 0 0,-3 0 0 15,1-1 0-15,-1 0 0 16,-1 6-533-16,7 5-1428 0,-1 3-1412 0</inkml:trace>
  <inkml:trace contextRef="#ctx0" brushRef="#br1" timeOffset="82577.86">7652 5616 4458 0,'0'0'852'0,"0"0"344"0,0 0-607 0,0 0-29 16,0 0-120-16,0 0-424 16,-16 35-4-16,30 3 57 0,3 5-69 15,-3-1 0-15,-1-5 0 0,-3-2 0 16,-4-3 0-16,-2-3 0 15,1-5 0-15,-5-8 0 0,0-6 0 16,0-6 0-16,0-3 0 0,0-2 0 16,0-14 0-16,2-15 0 0,6-10 0 15,9-9 0-15,-3-1 0 0,5 5 0 16,1 9 0-16,-1 9 0 0,-3 14 0 16,-3 12 0-16,-5 9 0 0,2 10 0 15,-3 6 0-15,-7 1 0 0,4 2 0 16,-4 0 0-16,0 2 0 0,2-1 0 15,2-2 0-15,0-1 0 16,2-1 0-16,-2-5 0 0,3-3 0 16,3-5 0-16,-8-5-677 0,6 0-1084 0</inkml:trace>
  <inkml:trace contextRef="#ctx0" brushRef="#br1" timeOffset="82990.14">8171 5726 6394 0,'0'0'369'0,"-31"-39"447"0,15 19-203 0,-5 6-613 0,-2 2 0 16,5 7 0-16,1 5 0 0,1 13 0 15,-1 12 0-15,3 7 0 0,-1 9 0 16,9 4 0-16,6 1 0 16,0-3 0-16,14-3 0 0,3-6 0 15,10-9 0-15,4-11 0 0,2-8 0 16,6-6 0-16,5-8 0 15,-3-9 0-15,-4-3 0 0,-10-3 0 16,-12 2 0-16,-13 1 0 0,-4-1 0 16,-7 0 0-16,-7 0 0 0,-5 2 0 15,-2 1-781-15,5 4-428 0,-5-1-4297 0</inkml:trace>
  <inkml:trace contextRef="#ctx0" brushRef="#br1" timeOffset="83524.09">8328 6057 3341 0,'0'39'1461'0,"0"-2"-681"0,0 7-276 0,5-4 61 0,-3 0 19 16,4 2-276-16,-2-1-56 15,-4-2 124-15,4-1-355 0,-4-6-21 16,-4-5 0-16,0-6 0 0,-2-6 0 16,-1-9 0-16,1-6 0 0,-8-17 0 15,3-10 0-15,1-13 0 16,6-12 0-16,2-8 0 0,2-10 0 16,2-8 0-16,6-8 0 0,3-5 0 15,-1 4 0-15,11 11 0 0,5 12 0 16,5 18 0-16,3 11 0 15,-3 7 0-15,-5 9 0 0,-1 6 0 16,-8 7 0-16,-1 6 0 0,-5 8 0 16,-1 9 0-16,0 3 0 0,-4 8 0 15,-1 2 0-15,-5 4 0 0,-5 2 0 16,-5 1 0-16,-2 0 0 0,-3 0 0 16,-1-2 0-16,-5-6 0 0,0-4 0 15,1-8 0-15,7-6 0 0,3-6-613 16,6-3-596-16,-2-2-471 0</inkml:trace>
  <inkml:trace contextRef="#ctx0" brushRef="#br1" timeOffset="83829.08">8897 5815 4562 0,'0'0'1304'15,"0"0"-447"-15,-33-42 291 0,12 29-827 16,5 0-321-16,-5 4 0 15,2 2 0-15,3 6 0 0,3 3 0 16,3 11 0-16,0 9 0 0,6 7 0 16,-3 6 0-16,7 5 0 0,0 0 0 15,7-2 0-15,3-6 0 0,4-10 0 16,3-6 0-16,4-7 0 0,1-9 0 16,3-2 0-16,-2-11 0 0,-5-4 0 15,3-5 0-15,-8-2 0 0,-3-2 0 16,-4 0 0-16,-2 0 0 0,-8-5 0 15,-2-2 0-15,-9-8 0 16,7 6-1181-16,-6-3-1609 0</inkml:trace>
  <inkml:trace contextRef="#ctx0" brushRef="#br1" timeOffset="84015.62">8996 5350 7371 0,'-4'33'296'15,"2"5"160"-15,2 11-387 16,0-1-69-16,2 4 0 0,6 1 0 16,3 2 0-16,-1-1 0 0,2-3 0 15,3-3 0-15,1-5 0 0,-1-6 0 16,-3-4 0-16,5-10 0 0,-7-11-1301 16,-2-6-764-16,-8-10-1525 0</inkml:trace>
  <inkml:trace contextRef="#ctx0" brushRef="#br1" timeOffset="84231.31">9159 5904 5430 0,'0'0'1337'0,"46"-28"-369"0,-19 6-511 16,-7 1-457-16,-7-1 0 16,1 0 0-16,-10 1 0 0,-4-1 0 15,0 0 0-15,-10 2 0 0,0 1 0 16,-1 8 0-16,-3 7 0 0,2 7 0 15,-3 12 0-15,-1 12 0 16,1 8 0-16,9 7 0 0,2 5 0 16,4-1 0-16,10-1 0 0,5-8 0 15,11-8 0-15,7-11 0 0,19-10 0 16,6-8-57-16,-12-2-795 0,7-8-1833 0</inkml:trace>
  <inkml:trace contextRef="#ctx0" brushRef="#br1" timeOffset="84900.51">10325 5715 2088 0,'0'0'3406'0,"0"0"-2301"0,0 0-457 0,-27-41 297 0,13 28-945 15,2 4 0-15,-9 2 0 0,0 5 0 16,-4 4 0-16,-4 9 0 0,-2 6 0 15,-4 3 0-15,2 4 0 16,2-1 0-16,6-3 0 0,9-1 0 16,3-2 0-16,5-5 0 0,8-3 0 15,11-1 0-15,9-2 0 0,17-1 0 16,9 0 0-16,8-4 0 0,-3 2 0 16,3 1 0-16,-6 2 0 0,-13 4-373 15,-13 2-303-15,-7 2 184 0,-15 0 199 16,0 3 293-16,-15-1 60 0,-1 0 513 15,-5 0-169-15,-6 2-88 16,-10-2-32-16,0-1-216 0,-4 0-12 16,3-2 8-16,3-3-55 0,2-3-9 15,8-3 0-15,9-2 0 16,6-2 0-16,5-1-33 0,3-2-223 16,4-3-120-16,13-3-556 0,16-6 59 15,-4 0-175-15,6-2-2138 0</inkml:trace>
  <inkml:trace contextRef="#ctx0" brushRef="#br1" timeOffset="85149.19">10536 5706 7091 0,'0'0'660'0,"0"0"-219"0,0 0-441 16,0 0 0-16,-39 5 0 0,24 15 0 15,1 7 0-15,1 7 0 0,3 1 0 16,6-2 0-16,2 4 0 0,2-4 0 15,2 0 0-15,8-4 0 16,1-7 0-16,5-4 0 0,5-7 0 16,-5-5 0-16,3-5 0 0,4-4 0 15,-7-5 0-15,3-7 0 0,-7-5 0 16,3-7 0-16,-5-2 0 16,-4-6 0-16,-2-1 0 0,-4-2 0 15,-4 0 0-15,-2 3 0 0,-4 4 0 16,4 10-1133-16,-5 7-3269 0</inkml:trace>
  <inkml:trace contextRef="#ctx0" brushRef="#br1" timeOffset="85429.12">10714 5664 3533 0,'0'0'2937'0,"0"0"-2120"0,-21 50 88 15,11-19-905-15,-3 1 0 0,3 4 0 16,2-2 0-16,8 1 0 0,10-3 0 15,9-3 0-15,4-6 0 16,1-4 0-16,3-7 0 0,4-4 0 16,0-6 0-16,-4-2 0 0,-6-7 0 15,-5-6 0-15,1-7 0 0,-7-4 0 16,-4-4 0-16,-1-2 0 16,-5 1 0-16,0-3 0 0,-5 4 0 15,3 5 0-15,-2 7 0 0,0 6-641 16,2 5-388-16,2 4-1200 15,-4 1-384-15</inkml:trace>
  <inkml:trace contextRef="#ctx0" brushRef="#br1" timeOffset="85648.2">10966 5974 4193 0,'0'0'1353'16,"0"0"-477"-16,0 0-183 0,0 0 319 15,0 0-947-15,0 0-65 16,0 0 0-16,10-61 0 0,-5 27 0 16,-3-2 0-16,6 2 0 0,-6 0 0 15,6 4 0-15,-2 3 0 0,1 4 0 16,3 3 0-16,0 3 0 16,1 1 0-16,9 1 0 0,-7 4 0 15,5-3-1201-15</inkml:trace>
  <inkml:trace contextRef="#ctx0" brushRef="#br1" timeOffset="86042.44">11332 5693 3341 0,'0'0'2945'0,"-39"-10"-2088"15,18 8-461-15,2 2-56 0,-1 9-27 16,1 5-313-16,3 4 0 0,3 6 0 16,3 4 0-16,0 5 0 0,5 1 0 15,5 1 0-15,7-1 0 0,1-2 0 16,8-4 0-16,1-5 0 0,8-7 0 16,2-7 0-16,4-6 0 0,2-4 0 15,-2-7 0-15,4-4 0 0,-6-3 0 16,0-2 0-16,-7-2 0 0,-5 0-1389 15,-3 5-24-15,-7 2-436 0</inkml:trace>
  <inkml:trace contextRef="#ctx0" brushRef="#br1" timeOffset="87295.2">11669 5863 2032 0,'0'0'1013'0,"0"0"-657"0,0 0 156 0,0 0-64 0,0 0-27 16,0 0 387-16,0 0-296 0,33-38-80 15,-29 30 153-15,6-2-265 0,-3-2-48 16,3-1 104-16,-6 3-271 16,-2 4-105-16,-2 0 0 0,0-3 0 15,0-4 0-15,-2-2 0 0,-6-1 0 16,-5 2 0-16,-3 2 0 15,-9 1 0-15,0 5 0 0,-2 6 0 16,5 6 0-16,-3 12 0 0,-2 11 0 16,6 7 0-16,1 9 0 0,7 4 0 15,5 1 0-15,8-1 0 0,14-4 0 16,13-7 0-16,11-9 0 0,3-10 0 16,11-8 0-16,5-9 0 0,-3-2 0 15,4-5-621-15,-10-3-67 0,-17 0-1133 16,-7-1-288-16</inkml:trace>
  <inkml:trace contextRef="#ctx0" brushRef="#br1" timeOffset="87652.47">12047 5838 7435 0,'0'0'488'0,"0"-40"-296"0,-10 17-115 16,4 2-77-16,-5-1 0 0,3 8 0 16,-2 2 0-16,4 6 0 0,-5 6 0 15,-5 1 0-15,-5 11 0 0,-4 7 0 16,2 6 0-16,3 3 0 0,3 0 0 16,7-4 0-16,10-1 0 0,16-6 0 15,15-3 0-15,13-7 0 0,14-3 0 16,4-3 0-16,6-1 0 0,4 0 0 15,-8-1 0-15,-10 1 0 16,-19 0 0-16,-18 8 0 0,-17 4 0 16,-21 5 0-16,-12 5 0 0,-15 2 0 15,-14 0 0-15,-2-2 0 0,-2-4 0 16,2-7 0-16,10-5 0 16,13-6 0-16,16-9-497 0,9-1-1124 15,12-9-1720-15</inkml:trace>
  <inkml:trace contextRef="#ctx0" brushRef="#br1" timeOffset="88291.8">12884 5810 5570 0,'0'0'1173'0,"-43"-39"-757"0,22 15 80 0,5 2-140 0,1 3-256 0,5 4-19 0,4 6-81 0,2 6 0 0,-3 5 0 16,1 13 0-16,-4 18 0 16,-5 13 0-16,3 7 0 0,4 0 0 15,6-9 0-15,4-7 0 0,6-6 0 16,4-10 0-16,9-8 0 15,6-9 0-15,0-7 0 0,4-12 0 16,0-5 0-16,-4-6 0 0,-2-1 0 16,-9 1 0-16,-1 3 0 0,-9 4 0 15,-6 7 0-15,0 5 0 0,0 4 0 16,0 2 0-16,0 2 0 0,-4 10 0 16,-3 13 0-16,7 5 0 0,0 4 0 15,0 0 0-15,5-9 0 0,-3-3 0 16,8-7 0-16,-2-6 0 0,-2-6-985 15,1-2-812-15,-3-7-1080 0</inkml:trace>
  <inkml:trace contextRef="#ctx0" brushRef="#br1" timeOffset="88506.68">13072 5224 7679 0,'0'0'484'0,"0"0"-455"0,0 0-29 15,-31 58 0-15,21-12 0 16,8 9 0-16,2 3 0 0,6-3 0 16,11 6 0-16,-1-2 0 0,5 2 0 15,0-2 0-15,-7-2 0 0,-1-3 0 16,-9-5 0-16,-4-6 0 0,0-14-2634 16,-4-8-1808-16</inkml:trace>
  <inkml:trace contextRef="#ctx0" brushRef="#br1" timeOffset="88630.51">12915 5841 7591 0,'0'0'601'0,"48"-34"-601"0,-1 10 0 15,9 1 0-15,4-1 0 0,8 2 0 16,1 3 0-16,-1-2 0 16,-16 8 0-16,-5-3-4199 0</inkml:trace>
  <inkml:trace contextRef="#ctx0" brushRef="#br1" timeOffset="89211.66">14081 5679 1716 0,'0'0'4142'15,"0"0"-3441"-15,0 0-369 0,0 0-116 16,-16 38-136-16,12-12 76 0,4 1 136 16,4-1-160-16,-4-7-12 0,4-2 20 15,-4-2-64-15,0-3 13 0,0-5-89 16,-4-1 0-16,0-3 0 0,1-3 0 15,-1-1 0-15,-2-7 0 16,2-11 0-16,0-7 0 0,8-7 0 16,6-5 0-16,11 0 0 0,0-1 0 15,10 2 0-15,-2 10 0 0,2 8 0 16,-7 11 0-16,-3 8 0 16,-8 11 0-16,-3 10 0 0,-6 5 0 15,2 3 0-15,-6 4 0 0,0 0 0 16,0 0 0-16,0-3 0 15,4-1 0-15,-2-4 0 0,3-5 0 16,1-2 0-16,4-5 0 0,5-7-969 16,-9-4-896-16,4-2-964 0</inkml:trace>
  <inkml:trace contextRef="#ctx0" brushRef="#br1" timeOffset="89479.13">14524 5711 7503 0,'0'0'689'0,"0"0"-689"0,-33-50 0 16,18 34 0-16,-1 1 0 0,-1 6 0 16,0 9 0-16,-1 6 0 0,1 14 0 15,-3 10 0-15,3 6 0 0,1 4 0 16,5 3 0-16,7-3 0 16,4-5 0-16,10-4 0 0,15-9 0 15,2-10 0-15,10-7 0 0,7-6 0 16,-3-11 0-16,7-7 0 15,-3-3 0-15,-8-3 0 0,-10 0 0 16,-10 1 0-16,-13 0 0 0,-4-1 0 16,-11 5 0-16,1 0 0 0,-6 2 0 15,-9 6 0-15,2 5-261 0,-2 3-1668 16,5 2-200-16,7-1-1192 0</inkml:trace>
  <inkml:trace contextRef="#ctx0" brushRef="#br1" timeOffset="89716.42">14869 5692 5098 0,'0'0'1549'0,"0"0"-833"15,-35 7 113-15,22-7-829 0,3-1 0 16,0-4 0-16,-1 4 0 16,1 0 0-16,0 1 0 0,-1 8 0 15,-1 13 0-15,-3 12 0 0,-1 8 0 16,1 3 0-16,9-5 0 0,2-3 0 15,8-7 0-15,6-10 0 16,7-10 0-16,4-9 0 0,4-10 0 16,3-16 0-16,3-11 0 0,0-11 0 15,-4-6 0-15,-6 10-625 0,-11-1-3345 0</inkml:trace>
  <inkml:trace contextRef="#ctx0" brushRef="#br1" timeOffset="89893.63">14865 5278 6723 0,'-13'33'820'0,"5"7"-672"16,2 9 353-16,2 4-501 0,-3 3 0 16,7 1 0-16,0-1 0 0,5-3 0 15,1 0 0-15,4-5 0 0,5-3 0 16,-3-7 0-16,2-5 0 16,-1-8 0-16,-3-10-1025 0,1-9-556 15,-1-6-484-15</inkml:trace>
  <inkml:trace contextRef="#ctx0" brushRef="#br1" timeOffset="90141.09">14964 5849 5702 0,'0'0'1281'15,"0"0"-941"-15,0 0 160 0,0 0-131 16,0 0-369-16,37 7 0 0,-10-16 0 16,8-5 0-16,-2-3 0 0,-2-1 0 15,-4-3 0-15,-2 1 0 0,-9-1 0 16,-5 1 0-16,-5 0 0 0,-6-1 0 15,-2 4 0-15,-8 1 0 16,-5 8 0-16,-1 8 0 0,-7 7 0 16,-2 13 0-16,-2 11 0 0,-4 7 0 15,6 6-93-15,3 2-27 0,11 0-20 16,11-7-484-16,17-5 96 16,10-10-237-16,-3-8-1676 0,3-10-588 0</inkml:trace>
  <inkml:trace contextRef="#ctx0" brushRef="#br1" timeOffset="90421.97">15396 5698 6563 0,'0'0'1092'0,"-8"-49"-588"0,4 31-471 16,-1 11-33-16,-5 6 0 0,0 0 0 16,-9 2 0-16,-6 7 0 0,5 6 0 15,3 1 0-15,3-1 0 0,7 0 0 16,7 2 0-16,0-1 0 0,5 2 0 15,7 0 0-15,4-1 0 16,9 0 0-16,2 1 0 0,4 1 0 16,2-1 0-16,-2-1 0 15,0 2 0-15,-4-2 0 0,-6 0 0 0,-5-2 0 16,-12 0 0-16,-4 2 0 16,-10-1 0-16,-11 4 0 0,-10-2 0 15,-16-1 0-15,-3 0 0 0,-6-5 0 16,-1-5 0-16,7-6 0 15,11 0-589-15,6-9-992 0</inkml:trace>
  <inkml:trace contextRef="#ctx0" brushRef="#br1" timeOffset="91210.06">16409 5800 5774 0,'0'0'865'0,"0"0"87"0,-27-34-564 0,12 18-175 15,3 2-213-15,-4 3 0 0,1 5 0 16,-1 6 0-16,1 4 0 16,1 11 0-16,-3 11 0 0,5 9 0 15,1 7 0-15,3 2 0 0,6 0 0 16,2-2 0-16,6-7 0 15,9-9 0-15,1-8 0 0,11-14 0 16,4-8 0-16,4-14 0 0,-2-14-149 16,-6 6-1428-16,-6-6-924 0</inkml:trace>
  <inkml:trace contextRef="#ctx0" brushRef="#br1" timeOffset="91413.05">16454 5339 6458 0,'0'0'621'0,"-10"36"-413"0,6 2 436 16,-7 10-383-16,5 5-261 16,0 1 0-16,-2 3 0 0,4 3 0 15,-3-1 0-15,7-1 0 0,0-3 0 16,5-3 0-16,1-6 0 16,4-7 0-16,7-9 0 0,-3-8 0 15,3-9-757-15,-1-6-1696 0,-5-7-124 0</inkml:trace>
  <inkml:trace contextRef="#ctx0" brushRef="#br1" timeOffset="91645.26">16644 5865 6258 0,'0'0'1597'0,"-4"-36"-1260"0,-2 20-337 16,-4 1 0-16,4 5 0 0,-5 4 0 16,1 5 0-16,0 3 0 0,-1 11 0 15,-3 8 0-15,3 7 0 0,3 4 0 16,4 2 0-16,4 2 0 0,4-2 0 15,9-2 0-15,7-5 0 16,11-8 0-16,0-6 0 0,6-4 0 16,-3-8 0-16,-3-2 0 0,-11-9 0 15,-3-3 0-15,-9-4 0 16,-8-4 0-16,-2-2 0 0,-6-2 0 16,-3-1 0-16,-3-3-817 0,1 1 17 15,3 5-245-15,-4 0-2757 0</inkml:trace>
  <inkml:trace contextRef="#ctx0" brushRef="#br1" timeOffset="92113.38">17418 5756 2705 0,'0'0'3709'0,"10"58"-3340"16,-6-20 111-16,-4 0 196 15,0-1-476-15,-4-2-147 0,2-3-53 16,-6-6 0-16,5-4 0 0,-5-7 0 16,6-8 0-16,-2-1 0 0,0-6 0 15,4-3 0-15,-6-12 0 0,6-14 0 16,4-10 0-16,6-9 0 0,3 0 0 16,7 1 0-16,1 2 0 0,4 5 0 15,-3 8 0-15,-1 12 0 0,-4 10 0 16,-3 10 0-16,-4 12 0 0,-3 11 0 15,-1 10 0-15,-2 5 0 16,0 5 0-16,-2 3 0 0,2-3 0 16,7-5 0-16,-5-4 0 0,10-10 0 15,3-7 0-15,2-6-321 0,-5-7-899 16,1-4-2174-16</inkml:trace>
  <inkml:trace contextRef="#ctx0" brushRef="#br1" timeOffset="92358.16">17837 5783 7603 0,'0'0'589'0,"0"0"-589"16,-35-38 0-16,25 38 0 0,-7 5 0 15,-1 5 0-15,-1 8 0 0,-2 4 0 16,5 0 0-16,5 3 0 0,1 0 0 16,6 3 0-16,4 0 0 0,4 0 0 15,4 0 0-15,5-5 0 0,7-5 0 16,1-4 0-16,6-7 0 0,0-3 0 15,2-4 0-15,-6 0 0 16,1-9 0-16,-5-2 0 0,-9-6 0 16,1-3 0-16,-5-5 0 0,-4-2 0 15,-2-10 0-15,0 8-549 0,-2-6-932 16</inkml:trace>
  <inkml:trace contextRef="#ctx0" brushRef="#br1" timeOffset="92575.86">18172 5136 4430 0,'0'0'2837'0,"0"0"-1912"15,-37 50-925-15,27-15 0 0,-3 14 0 16,5 5 0-16,4 8 0 0,0 8 0 16,4 2 0-16,4 4 0 0,2 2 0 15,0-3 0-15,2-4 0 0,-1-8 0 16,1-8 0-16,-2-11 0 0,-6-11 0 15,-4-11 0-15,-2-11-1650 16,-5-10-3548-16</inkml:trace>
  <inkml:trace contextRef="#ctx0" brushRef="#br1" timeOffset="92701.7">17895 5766 7483 0,'0'0'709'0,"0"0"-709"15,37-30 0-15,0 17 0 0,15-1 0 16,6 1 0-16,4-1 0 0,0 1 0 15,-2 2 0-15,-4-4 0 16,-17 4 0-16,-4-4-485 0</inkml:trace>
  <inkml:trace contextRef="#ctx0" brushRef="#br1" timeOffset="93621.72">18960 5822 4994 0,'0'0'88'0,"0"0"440"0,0 0 92 0,0 0-263 15,-9 38-45-15,30-32 368 0,12-2-288 16,2-4-171-16,7-6-221 15,-5-5 0-15,-4-3 0 0,-2-3 0 16,-6-1 0-16,-9-1 0 0,-10 0 0 16,1-4 0-16,-7-2 0 0,-7-1 0 15,1 0 0-15,-4-1 0 0,-3 5 0 16,-5 3 0-16,-3 2 0 0,1 6 0 16,-7 4 0-16,4 3 0 0,-2 6 0 15,2 9 0-15,5 8 0 0,-1 10 0 16,5 6 0-16,-1 6 0 0,9 7 0 15,6 3 0-15,0 3 0 16,12 1 0-16,3 2 0 0,6-4 0 16,3-6 0-16,3-6 0 0,0-8 0 15,-2-7 0-15,-2-7 0 16,-3-7 0-16,1-9 0 0,-4-5-277 16,-3-10-535-16,-2-2-1313 0,-3-4-548 0</inkml:trace>
  <inkml:trace contextRef="#ctx0" brushRef="#br1" timeOffset="93824.61">19344 5661 7571 0,'0'0'621'16,"0"0"-621"-16,0 0 0 0,19 42 0 16,-5-16 0-16,7 3 0 0,6 0 0 15,4-1 0-15,4 2 0 0,8-2 0 16,-1 3 0-16,-3-3 0 0,-6-1 0 15,-10-1 0-15,-11-3 0 16,-8-5-2038-16,-4-7-807 0</inkml:trace>
  <inkml:trace contextRef="#ctx0" brushRef="#br1" timeOffset="93981.82">19648 5694 5350 0,'0'0'2842'15,"-45"12"-2842"-15,13 7 0 0,1 8 0 16,-8 4 0-16,-2 4 0 0,0 0 0 16,7-1 0-16,6-5 0 0,7-3 0 15,4-6 0-15,11-1 0 0,2-4 0 16,10-4-545-16,2-5-656 0,5-5-2432 0</inkml:trace>
  <inkml:trace contextRef="#ctx0" brushRef="#br1" timeOffset="94430.76">19956 5747 1420 0,'0'0'4274'0,"0"0"-3514"0,0 0 129 15,0 0-213-15,0 0-503 16,-35-13-173-16,16 25 0 0,-1 9 0 16,5 7 0-16,1 4 0 0,1 5 0 15,5 3 0-15,0 2 0 0,8-1 0 16,0-2 0-16,0-5 0 16,8-4 0-16,2-7 0 0,3-8 0 15,3-7 0-15,5-9 0 0,0-10 0 16,5-10 0-16,3-5-1305 15,-8 4-448-15,-2-4-968 0</inkml:trace>
  <inkml:trace contextRef="#ctx0" brushRef="#br1" timeOffset="94587.15">20128 5809 7987 0,'0'0'205'0,"-13"36"-205"0,5-7 0 15,-2 7 0-15,-1-2 0 0,7-5 0 16,-2-2 0-16,6-3 0 0,0-7 0 15,0-6 0-15,0-6 0 16,6-5-537-16,-2 0-1584 0,7-12-1901 0</inkml:trace>
  <inkml:trace contextRef="#ctx0" brushRef="#br1" timeOffset="94699.65">20291 5267 7531 0,'0'0'140'0,"0"0"-160"16,0 0 32-16,0 0-24 0,0 0-84 16,0 0-752-16,0 0-221 0,0 0-2052 0</inkml:trace>
  <inkml:trace contextRef="#ctx0" brushRef="#br1" timeOffset="94916.95">20427 5238 6919 0,'0'0'860'16,"-20"48"-584"-16,9-10-139 0,5 6-137 15,2 5 0-15,0 4 0 0,4 6 0 16,-2 4 0-16,-4 2 0 16,1-1 0-16,-5-3 0 0,4-4 0 15,0-5 0-15,-3-9 0 0,-1-6 0 16,4-9 0-16,-2-10 0 15,-5-9 0-15,9-7-957 0,-2-5-1672 0</inkml:trace>
  <inkml:trace contextRef="#ctx0" brushRef="#br1" timeOffset="95059.74">20175 5855 8063 0,'0'0'129'0,"0"0"-129"0,0 0 0 15,52-21 0-15,-21 8 0 0,2-1 0 16,4-1 0-16,4 2 0 0,-3 4 0 15,-1 3 0-15,-6 1 0 16,-4 3 0-16,-9-1-365 0,-5 3-1452 0</inkml:trace>
  <inkml:trace contextRef="#ctx0" brushRef="#br1" timeOffset="95328.24">20527 5931 7167 0,'0'0'716'16,"0"0"-407"-16,0 0-309 15,37-2 0-15,-12-10 0 0,1-7 0 16,1-4 0-16,-6 0 0 0,-7-2 0 16,-5 0 0-16,-7-1 0 0,-2 3 0 15,-9 2 0-15,-3 6 0 0,-7 7 0 16,-1 8 0-16,-3 12 0 0,-4 13 0 16,-2 10 0-16,0 5 0 0,11 3 0 15,5-1 0-15,13-2 0 0,11-5 0 16,11-7 0-16,20-6 0 0,16-10 0 15,10-6 0-15,14-6 0 16,5-8 0-16,-25 1-625 0,4-8-1776 0</inkml:trace>
  <inkml:trace contextRef="#ctx0" brushRef="#br1" timeOffset="95766.06">21721 5270 5714 0,'0'0'284'0,"0"0"164"0,-43-35 645 0,28 35-629 16,-1 6-275-16,6 9-189 0,-7 7 0 15,7 7 0-15,-1 11 0 16,11 7 0-16,4 10 0 0,13 10 0 16,4 6 0-16,1 4 0 0,1 0 0 15,-4-1 0-15,-5-5 0 0,-3-7 0 16,-7-9 0-16,-4-9 0 0,-2-10 0 16,-9-7 0-16,-1-9-445 0,2-10-2672 0</inkml:trace>
  <inkml:trace contextRef="#ctx0" brushRef="#br1" timeOffset="95934.27">21434 5839 6859 0,'0'0'512'16,"0"0"32"-16,0 0-292 16,48-37-227-16,-17 16-25 0,-3-3 0 15,6-2 0-15,-10-2 0 0,7-3 0 16,4-5 0-16,3 2-525 15,-7 5-780-15,2 0-567 0</inkml:trace>
  <inkml:trace contextRef="#ctx0" brushRef="#br1" timeOffset="96199.69">21965 5327 5542 0,'0'0'1053'0,"-25"48"207"16,15-10-923-16,0 7-337 0,-1 6 0 15,1 4 0-15,4 4 0 0,-4 3 0 16,3 0 0-16,3-1 0 0,0-3 0 15,-2-3 0-15,4-6 0 16,-2-8 0-16,0-8 0 0,4-13 0 16,0-7 0-16,0-9 0 0,0-6 0 15,10-11 0-15,8-12 0 16,1-9 0-16,6-3 0 0,-4 1 0 16,-3 6 0-16,-3 10 0 0,-1 6 0 15,-8 7 0-15,-2 6 0 0,-4 1 0 16,2 4 0-16,1 7 0 15,-3 4 0-15,0 6 0 0,-5 2 0 16,1-3 0-16,4-2 0 0,4-2 0 16,11-4-1213-16,-1-3-80 0,5-6-3321 0</inkml:trace>
  <inkml:trace contextRef="#ctx0" brushRef="#br1" timeOffset="96512.7">22366 5945 7643 0,'0'0'549'0,"-14"-55"-549"15,1 23 0-15,-3 5 0 16,-5 5 0-16,0 8 0 0,1 6 0 16,-1 8 0-16,7 8 0 0,-3 8 0 15,3 5 0-15,1 3 0 0,3-2 0 16,6-2 0-16,4-2 0 16,0-4 0-16,4-2 0 0,6-5 0 15,5-2 0-15,3-5 0 0,5-1 0 16,-2-7 0-16,4-2 0 0,-1-3 0 15,3 1 0-15,-6 2 0 16,0 3 0-16,-9 6 0 0,-4 1 0 16,-4 6 0-16,-4 9 0 0,2 7 0 15,1 4 0-15,-3 1 0 0,4-5 0 16,0-3 0-16,4-5 0 0,4-5 0 16,-1-5 0-16,1-4 0 0,3-6-1469 15,-7-2-372-15,0-7-752 0</inkml:trace>
  <inkml:trace contextRef="#ctx0" brushRef="#br1" timeOffset="96740.17">22666 5241 7899 0,'0'0'293'0,"0"0"-293"0,0 0 0 15,0 0 0-15,0 0 0 0,0 0 0 16,21 63 0-16,-21-13 0 0,0 9 0 15,0 5 0-15,-2 7 0 16,-9 5 0-16,1 4 0 0,-5-6 0 16,3-5 0-16,4-7 0 0,2-12 0 15,1-9 0-15,3-13-661 0,-2-9-3821 0</inkml:trace>
  <inkml:trace contextRef="#ctx0" brushRef="#br1" timeOffset="96881.35">22482 5759 7847 0,'0'0'345'0,"0"0"-345"0,41-27 0 16,-3 18 0-16,13-2 0 15,3-1 0-15,2 3 0 0,6-1 0 0,0-1 0 16,2-1 0-16,-19 3-1353 16,1-6-1917-16</inkml:trace>
  <inkml:trace contextRef="#ctx0" brushRef="#br1" timeOffset="97548.13">23491 5809 4197 0,'0'0'2418'16,"0"0"-1682"-16,0 0-468 0,0 0-104 16,0 44-72-16,8-9 100 0,-2 1-67 15,0-1-125-15,-6-8 0 0,5-7 0 16,-3-3 0-16,0-6 0 0,-2-6 0 16,0-3 0-16,2-2 0 0,-2-3 0 15,0-9 0-15,2-14 0 0,6-6 0 16,0-7 0-16,5-1 0 0,3-2 0 15,5 3 0-15,2-2 0 16,2 5 0-16,-1 6 0 0,-1 11 0 16,-8 11 0-16,-9 7 0 0,0 5 0 15,-4 15 0-15,-2 9 0 0,-2 8 0 16,-6 5 0-16,-1-3 0 16,5-1 0-16,2-4 0 0,2-6 0 15,6-4 0-15,1-8 0 0,5-4 0 16,2-8 0-16,3-5 0 15,2-9 0-15,-1-8 0 0,-1-5 0 16,-1-4 0-16,-1 0 0 0,-1 1 0 16,-1 4 0-16,-1 3 0 0,-4 7 0 15,-6 5 0-15,3 5 0 0,-5 4 0 16,0 8 0-16,0 8 0 0,2 13 0 16,0 2 0-16,0 0 0 0,4-6 0 15,2-8 0-15,3-4 0 0,7-5 0 16,5-4 0-16,4-5-405 0,-5-2-2156 15,1-8-645-15</inkml:trace>
  <inkml:trace contextRef="#ctx0" brushRef="#br1" timeOffset="97843.7">24305 5803 8192 0,'0'0'0'0,"4"-33"0"0,-4 18 0 0,-8 5 0 16,0 2 0-16,-3 3 0 0,-3 4 0 15,4 2 0-15,-5 9 0 16,-1 6 0-16,-3 7 0 0,-2 5 0 16,3 4 0-16,1-1 0 0,7 2 0 15,4 2 0-15,6-5 0 0,6-1 0 16,10-5 0-16,7-4 0 0,4-6 0 16,8-7 0-16,7-4 0 0,-1-6 0 15,4-5 0-15,-5-7 0 0,-11-2 0 16,-7-2 0-16,-11-1 0 0,-9-3 0 15,-4-1 0-15,-9-3 0 16,-3 1 0-16,-5 1 0 0,-4-1 0 16,1 2 0-16,9 7-1633 0,-1-1-556 15</inkml:trace>
  <inkml:trace contextRef="#ctx0" brushRef="#br1" timeOffset="98681.49">24681 5863 2397 0,'0'0'1604'0,"0"0"565"0,17-42-1480 0,-13 24 19 0,-2-3-83 16,-2-3-625-16,0 0 0 0,-6 2 0 15,2-1 0-15,0 7 0 16,0 4 0-16,-1 6 0 0,3 6 0 16,-4 2 0-16,-8 16 0 0,-11 22 0 15,-6 15 0-15,-2 10 0 0,4 2 0 16,12-9 0-16,11-7 0 16,6-6 0-16,8-12 0 0,9-9 0 15,10-12 0-15,4-10 0 0,4-10 0 16,2-12 0-16,-6-11-457 15,-4 6-1116-15,-12-7-980 0</inkml:trace>
  <inkml:trace contextRef="#ctx0" brushRef="#br1" timeOffset="98882.92">24739 5434 6603 0,'0'0'1000'0,"0"0"-411"0,0 0-589 15,0 0 0-15,0 0 0 0,4 55 0 16,-8-17 0-16,-2 3 0 0,-2 6 0 15,2 2 0-15,1 6 0 16,3 3 0-16,2 1 0 0,7 0 0 16,1-7 0-16,4-6 0 0,1-8 0 15,1-9 0-15,1-5 0 16,-3-8 0-16,-2-9-717 0,-1-4-1300 16,1-5-780-16</inkml:trace>
  <inkml:trace contextRef="#ctx0" brushRef="#br1" timeOffset="99163">24894 6031 4970 0,'0'0'1576'0,"0"0"-327"15,52-10-852-15,-25 1-397 0,0-3 0 16,-5-2 0-16,-1-2 0 0,-4-3 0 16,-3-1 0-16,-1-2 0 0,-5-3 0 15,0-5 0-15,-4 0 0 0,-4 1 0 16,-6-2 0-16,-6 5 0 0,-5 7 0 15,-1 7 0-15,-5 10 0 16,-4 8 0-16,0 11 0 0,-2 10 0 16,2 7 0-16,2 4 0 0,7 5 0 15,10 1 0-15,8 0 0 0,14-3 0 16,15-8 0-16,6-8 0 16,4-6 0-16,5-8 0 0,-1-6 0 15,-1-5 0-15,-7-3-1073 0,-6-2-292 16,-7-4-700-16</inkml:trace>
  <inkml:trace contextRef="#ctx0" brushRef="#br1" timeOffset="99589.23">25434 6109 7535 0,'0'0'657'0,"0"0"-657"0,0 0 0 0,0 0 0 0,0 0 0 0,0 0 0 15,0 0 0-15,0 0-3218 0</inkml:trace>
  <inkml:trace contextRef="#ctx0" brushRef="#br1" timeOffset="119467.93">29824 3513 3765 0,'0'0'100'0,"0"0"-100"0,-8-46-24 0,-4 27 4 16,-5-2-20-16,-6 0 40 0,-3 0 64 16,-5 2 48-16,-7-1 52 0,-3 2-24 15,-4 0 149-15,-1 1-69 16,-6 0 32-16,-1 1 96 0,-5 4-236 15,-6 5-24-15,-9 5 68 0,-1 5-92 16,-7 8 0-16,-5 10 52 0,-3 4-96 16,-2 10 0-16,2 8-12 15,4 5-8-15,6 9 0 0,11 8-4 16,8 8-8-16,9 4 12 0,15 4 4 16,10 4 8-16,13 5 4 0,13 3 76 15,17 3-92-15,16-2 12 0,14-1 0 16,17-4-8-16,17-4-4 0,12-7 64 15,6-4-40-15,13-11 16 0,6-9 16 16,8-13 12-16,6-12 161 16,5-15 343-16,3-14-284 0,-1-8-12 15,-3-17-32-15,-8-12-212 0,-8-8 48 16,-14-16-15-16,-9-10-65 0,-13-11 0 16,-15-9 0-16,-11-3-13 15,-17-3-127-15,-18-1-116 0,-15 0 24 16,-10 1-24-16,-19 6 76 0,-12 4 96 15,-12 6 84-15,-13 8 0 0,-6 5 0 16,-11 8-20-16,-10 10 16 0,-3 6-164 16,-7 6-52-16,-5 4-357 15,26 10-623-15,-3 1-981 0</inkml:trace>
  <inkml:trace contextRef="#ctx0" brushRef="#br1" timeOffset="120013.19">29363 3624 6334 0,'0'47'128'0,"0"2"-35"0,3 12 423 0,5-1 176 0,2 4-568 16,5 9-48-16,-5 5-76 0,-2 4-4 16,-4-1-4-16,-4-5-60 15,-4-7-96-15,-2-6 48 0,2-10-140 16,2-4-60-16,2-10-165 0,0-12-915 16,-2-10-233-16,0-12-1392 0</inkml:trace>
  <inkml:trace contextRef="#ctx0" brushRef="#br1" timeOffset="120473.97">28826 4159 7155 0,'0'0'508'0,"45"0"21"0,11-4-529 0,23-2 0 0,20-3 0 0,11-3 0 16,7-2 0-16,3 1 0 0,-6 0 0 16,-4-1 0-16,-30 4 0 15,-5 1-3006-15</inkml:trace>
  <inkml:trace contextRef="#ctx0" brushRef="#br1" timeOffset="122046.11">29554 2507 2557 0,'-114'-10'4'0,"-2"9"120"0,-16 1 512 0,8 9-576 16,0 8 72-16,-2 7 124 0,-5 6-148 15,-1 10-8-15,-2 7 28 16,2 11-104-16,-3 12-4 0,5 12-20 16,-2 12-32-16,6 9-112 0,4 12-240 15,2 9 132-15,10 9 116 0,9 6 40 16,8 5 88-16,20 4 8 0,16 5 140 15,17 3 68-15,22 4 4 0,18 6 88 16,20 3-232-16,26-1 0 16,20-2-24-16,21-6-44 0,22-8 8 15,24-11 116-15,18-7-52 0,22-16 21 16,19-12 135-16,17-11-108 16,21-16-4-16,7-17 24 0,11-17-140 15,3-16-8-15,-1-19-236 0,-2-13 28 16,-6-20 120-16,-11-21 96 15,-14-17 0-15,-14-19 48 0,-21-17 260 16,-17-15-88-16,-22-8 40 0,-23-14 176 16,-21-11-224-16,-19-8-52 0,-20-7 0 15,-16-6-156-15,-21-1 64 0,-21 1-68 16,-13 1 16-16,-20 6-16 0,-14 5 72 16,-13 1 61-16,-17 3 27 0,-9 2 20 15,-9 3-180-15,-11 4-8 0,-1 9-128 16,-7 4-381-16,25 34-395 0,1 0-2049 0</inkml:trace>
  <inkml:trace contextRef="#ctx0" brushRef="#br1" timeOffset="122367.96">31224 1768 5726 0,'-66'-69'32'0,"0"5"132"0,-19-8-16 16,-8 8-140-16,-9 0-16 0,-11 4-16 15,-7 1-40-15,-4 5 64 0,-2 5-8 16,2 5 16-16,-2 6-8 16,0 3 0-16,-7 6 0 0,-3 6-4 15,-7 7-176-15,-10 8-204 0,-8 8-44 16,-11 16-261-16,-16 10 137 0,-8 12-24 16,41-5-625-16,-6 11-323 0</inkml:trace>
  <inkml:trace contextRef="#ctx0" brushRef="#br1" timeOffset="122696.78">27253 1770 2917 0,'-159'151'500'15,"18"14"44"-15,-6 31-140 0,32-2-323 16,13 18-53-16,9 14-12 0,9 15 0 16,7 14-12-16,11 9 48 15,10 11 164-15,19 9-92 0,20 8 272 16,22 13-56-16,26 1 4 0,28-3 204 16,24-4-335-16,27-11-85 0,34-12 172 15,26-13-76-15,28-15-40 0,30-29-28 16,22-27-104-16,27-31 36 15,29-37 64-15,22-29-108 0,24-34-4 16,16-32-12-16,18-29-16 16,-1-31-12-16,-9-33 41 0,-8-25-41 15,-29-26 0-15,-23-21 0 0,-28-27 0 16,-34-22 0-16,-33-24 0 0,-33-23 0 16,-29-10 0-16,-37-16 0 0,-25-5 0 15,-26-6 0-15,-32-8 0 0,-18-1 0 16,-21 1-13-16,-23 3-339 0,-16 5 0 15,-15 1 136-15,-18 4-64 0,-17 3 64 16,-19 4-29-16,-22 10-331 0,-21 4-248 16,29 64-233-16,-16 10-2124 0</inkml:trace>
  <inkml:trace contextRef="#ctx0" brushRef="#br1" timeOffset="127091.27">27857 8662 2453 0,'0'0'520'0,"0"0"-232"16,0 0-232-16,0 0-56 0,0 0-124 16,0 0-84-16,0 0-208 0,0 0 27 15,31-38 77-15,-17 29-512 0,-2 1-52 0</inkml:trace>
  <inkml:trace contextRef="#ctx0" brushRef="#br1" timeOffset="127318.11">27937 8581 944 0,'0'0'724'0,"0"0"-203"15,0 0-37-15,0 0 52 16,0 0 92-16,0 0 109 0,0 0 555 15,0 0-539-15,0 0-177 0,0 0 288 16,-16 9-731-16,16 2-133 0,0 12 0 16,2 8 0-16,2 7 0 0,2 7 0 15,0 4 0-15,2 8 0 0,-1 6 0 16,-3 5 0-16,-2 4 0 0,-2 2 0 16,-4 2 0-16,-2-5 0 15,-1-6 0-15,1-4 0 0,2-9 0 16,0-11 0-16,0-7 0 0,2-10 0 15,0-8-973-15,0-8-872 16,-1-8-1148-16</inkml:trace>
  <inkml:trace contextRef="#ctx0" brushRef="#br1" timeOffset="127595.6">27520 9166 6559 0,'0'0'268'0,"0"0"412"15,0 0-104-15,0 0-467 0,60 26-109 16,-1-20 0-16,18-6 0 0,10-1 0 15,-2-4 0-15,-3-2 0 0,-5 1 0 16,-13 2 0-16,-6 1 0 16,-9-1 0-16,-12-3-1181 0,-10 2-952 15,-10-3-1761-15</inkml:trace>
  <inkml:trace contextRef="#ctx0" brushRef="#br1" timeOffset="128117.94">28255 8497 3593 0,'0'0'2429'15,"27"-41"-1792"-15,-16 16-465 16,-3 1 68-16,-8 1 360 0,-4 0-344 16,-11-1-68-16,-3 1-111 0,-11-3-77 15,-2 1 0-15,-8 2 0 0,-7 5 0 16,-6 3 0-16,-1 8 0 0,-5 6 0 16,-6 6 0-16,-5 14 0 0,-7 9 0 15,-7 11 0-15,1 11 0 16,-3 10 0-16,-2 13 0 0,2 14 0 15,5 11 0-15,3 9 0 0,11 3 0 16,12 3 0-16,17 2 0 0,21 5 0 16,20-1 0-16,25-1 0 0,31-9 0 15,22-6 0-15,26-10 0 0,20-13 0 16,10-11 0-16,9-18 0 16,4-19 0-16,0-21 0 0,-2-17 0 15,-9-24 0-15,-7-15 0 0,-11-13 0 16,-11-13 0-16,-16-11 0 0,-12-9 0 15,-15-15 0-15,-10-12 0 0,-10-9 0 16,-13-9 0-16,-8-2 0 16,-7 2 0-16,-13 17 0 0,-7 19 0 15,-15 27 0-15,-18 28 0 0,-10 17-209 16,-9 15-583-16,0 10-781 0,13 5 765 16,14 3 456-16,9 1-2042 0</inkml:trace>
  <inkml:trace contextRef="#ctx0" brushRef="#br1" timeOffset="129087.71">30207 9288 4994 0,'0'0'408'0,"0"0"512"0,0 0-583 0,0 0 203 15,0 0 412-15,56 24-911 0,-7-22-41 16,19-2 0-16,13-2 0 0,12-3 0 15,2 2 0-15,0 0 0 0,-4 3 0 16,0 0 0-16,0 0 0 16,-4 0 0-16,-6 5 0 0,-11 0-873 15,-23 0-304-15,-7-2-2268 0</inkml:trace>
  <inkml:trace contextRef="#ctx0" brushRef="#br1" timeOffset="129728.05">31354 8921 6751 0,'0'0'40'0,"2"-43"40"0,-2 18 96 16,-2-3-72-16,-8-2-40 0,-5-1 76 15,-5-1-140-15,-7-1 44 0,-10-1 32 16,-7 0-72-16,-3 2 20 0,-7 3 68 16,-6 4-44-16,-2 4 40 0,-6 8 72 15,-7 8-136-15,-3 5-4 0,-11 10-20 16,-6 11-4-16,-11 9 4 0,-3 12-4 16,-7 8-48-16,0 8 52 15,5 8-16-15,3 7 4 0,13 6 12 16,16 4 0-16,15 5-28 0,19 4 28 15,12 4 60-15,12 0-48 0,17 0 36 16,18-1 44-16,28-4-72 16,26-1 36-16,27-7-4 0,19-8-48 15,24-11-4-15,15-17 0 16,9-13 0-16,9-18 0 0,-1-16 29 16,-5-19-29-16,-14-17 0 0,-13-18 0 15,-16-16 0-15,-14-15 0 0,-13-15 0 16,-10-9 0-16,-19-12 0 0,-15-2 0 15,-20 2 0-15,-20 2 0 0,-24 14 0 16,-22 12 0-16,-27 13 0 0,-20 15-153 16,-20 9-387-16,-18 12-112 0,-18 9-861 15,26 12-368-15,-10 7-1184 0</inkml:trace>
  <inkml:trace contextRef="#ctx0" brushRef="#br1" timeOffset="131910.12">29537 8622 2016 0,'-23'-44'2378'0,"-6"-2"-1926"0,-10-7 360 16,2 3-540-16,-6-1-88 0,-5-3 184 16,-2-6-283-16,-3-4-29 0,-5-4-48 15,-6-5-8-15,-7-2-16 0,-7-1-201 16,-9-1-63-16,-8-1-16 0,-11-2-80 16,-7-1 84-16,-11 0 120 0,-11 7-152 15,-7 4 88-15,-13 6 43 16,-11 8 41-16,-11 7 104 0,-9 8 48 15,-11 11 36-15,-10 5 36 0,-3 12 60 16,-9 12 145-16,-3 6-161 0,-3 12-44 16,0 11-60-16,-5 6-12 15,-3 11-8-15,5 10-8 0,1 9 0 16,4 11 12-16,4 10 0 0,6 11-8 16,4 8-8-16,10 8-48 15,5 8-32-15,10 9 0 0,10 7 39 16,11 6 41-16,14 5 20 0,19 0-4 15,12 4 4-15,25 2 0 0,19-1 8 16,18 1 0-16,21-2 24 0,22-3 125 16,18-3-81-16,19-5-28 0,32-6-32 15,15-5-16-15,22-10-4 16,20-7-204-16,17-8 27 0,15-9 85 16,14-16 72-16,15-12 24 0,12-15 44 15,10-16 261-15,9-13-49 0,8-12 32 16,6-11 272-16,8-12-256 0,5-9-44 15,-1-10 64-15,5-5-268 16,-2-8-35-16,-5-10-21 0,-1-4-153 16,-9-8-47-16,-6-4-92 0,-7-3 64 15,-7-1 84-15,-3 0 84 0,-4-2 60 16,-1-3 0-16,-5 1 104 0,-5-2-104 16,-3 2-4-16,-10 3-76 15,-5 4-260-15,-12 2-12 0,-44 21-585 16,-7-4-411-16</inkml:trace>
  <inkml:trace contextRef="#ctx0" brushRef="#br1" timeOffset="132525.32">29554 8764 5306 0,'0'0'356'0,"51"-51"-272"0,1 11-60 0,10-2-20 16,10-7-8-16,9-4-64 15,8-2-136-15,8-3 108 0,6-1 80 16,11 1 12-16,8-1 4 0,12 5 124 16,9 4-48-16,16 7 16 0,4 10 28 15,9 6-112-15,2 8 24 0,-3 11-20 16,1 8-12-16,-3 9-20 0,-1 16-108 16,-9 7 20-16,-6 13 32 15,-6 13-4-15,-7 10 40 0,-3 13 40 16,-7 15 32-16,-8 12 12 0,-15 15 16 15,-18 10 56-15,-18 9-116 0,-24 8 0 16,-24 4-340-16,-19 3-12 0,-16 0 208 16,-22 3 40-16,-9-1 84 15,-13-5 20-15,-10-3 128 0,-8-8 32 16,-9-3 52-16,-10-10 140 16,-8-7-240-16,-5-9-64 0,-7-11-12 15,-5-6-28-15,0-11 4 0,-6-17 80 16,-4-16-40-16,-5-15 12 0,-3-16 48 15,-9-11 8-15,-6-12 88 0,-6-19 37 16,-2-14-153-16,0-16 32 0,0-14 72 16,8-13-112-16,6-12-4 0,7-9 0 15,1-6-72-15,-1-8-8 0,-1-8 0 16,-3 2-40-16,-3-7-52 0,-2 8-64 16,-2 4-72-16,-2 4 48 15,7 6-633-15,36 24-111 0,7 0-573 0</inkml:trace>
  <inkml:trace contextRef="#ctx0" brushRef="#br2" timeOffset="212403.01">15541 8961 1940 0,'0'0'2217'0,"0"0"-988"0,0 0-549 0,0 0-75 0,0 0 347 15,0 0-552-15,0 0-231 0,0 0-169 16,0 0 0-16,0 0 0 0,0-32 0 16,0 37 0-16,2 5 0 0,8 13 0 15,-2 8 0-15,-2 10 0 16,-1 10 0-16,-5 5 0 0,-5 6 0 15,1 8 0-15,2 0 0 0,-2-1 0 16,4-3 0-16,6-4 0 16,5-1 0-16,-1-7 0 0,-2 0 0 15,-2-7 0-15,-3-5 0 0,1-7 0 16,-4-4 0-16,0-6 0 0,0-7 0 16,0-5 0-16,0-7 0 0,0-4 0 15,-4-2 0-15,4-2-1309 0,-7-15-972 16</inkml:trace>
  <inkml:trace contextRef="#ctx0" brushRef="#br2" timeOffset="214293.18">15164 9399 3749 0,'0'0'829'0,"0"0"-5"0,0 0 204 15,0 0-531-15,0 0-9 0,0 0 148 16,0 0-495-16,0 0-141 0,56 10 0 16,4-2 0-16,13 0 0 0,9-3 0 15,-7 0 0-15,-1-2 0 16,-2 0 0-16,-8 0 0 0,-10 0 0 15,-8 3 0-15,-15-2 0 0,-9-2-1113 0</inkml:trace>
  <inkml:trace contextRef="#ctx0" brushRef="#br2" timeOffset="-214517.16">15309 12501 4157 0,'0'0'2586'0,"0"0"-1774"0,0 0-388 0,0 0-211 15,0 0-213-15,64-16 0 0,11 4 0 16,28 1 0-16,9-1 0 0,-7 2 0 16,-6 3 0-16,-4 2 0 15,-12 3 0-15,-13-2 0 0,-8 4 0 0,-14-1 0 16,-11 1-169-16,-10-6-2240 0</inkml:trace>
  <inkml:trace contextRef="#ctx0" brushRef="#br3" timeOffset="-210017.34">11737 12888 1500 0,'0'0'52'0,"0"0"1721"0,0 0-845 0,0 0-267 16,0 0-1-16,0 0 248 0,0 0-407 15,0 0-133-15,0 0 100 0,-25-7-252 16,29 5-59-16,3 0-157 16,3 0 0-16,7 2 0 0,7 3 0 15,14 6 0-15,3 4 0 0,6 0 0 16,7-1 0-16,4-3 0 0,19-6 0 15,7-6 0-15,15-8 0 0,9-7 0 16,-3-5 0-16,-1 2 0 0,-24 2 0 16,-13 4 0-16,-24 5 0 0,-16 6 0 15,-13 2 0-15,-10 2 0 0,-12 4-1221 16,-2 0-944-16,-13 0-1581 0</inkml:trace>
  <inkml:trace contextRef="#ctx0" brushRef="#br3" timeOffset="-209420.74">12746 12868 4826 0,'0'0'1496'0,"0"0"-783"0,0 0 123 0,0 0-515 16,0 0-321-16,0 0 0 0,0 0 0 15,0 0 0-15,0 0 0 0,0 0 0 16,12 14 0-16,-8 15 0 0,1 3 0 16,-3 3 0-16,2 2 0 0,-4 4 0 15,4 1 0-15,-2 2 0 0,-2-4 0 16,4-6 0-16,0-4 0 16,-4-5 0-16,2-6 0 0,-2-6 0 15,0-4 0-15,0-3 0 0,0-3 0 16,0-2 0-16,0 1 0 0,0-2 0 15,0-2-625-15,0-6-343 16,0 0-333-16,-2-8-2593 0</inkml:trace>
  <inkml:trace contextRef="#ctx0" brushRef="#br3" timeOffset="-208406.5">11791 12826 6014 0,'0'0'889'0,"0"0"-265"0,-33-23-152 0,29 20-279 16,4 1-193-16,0 2 0 0,0-1 0 16,6-3 0-16,19-3 0 15,18-2 0-15,23-4 0 0,11 0 0 16,16-1 0-16,0 4 0 0,4 2 0 15,2 2 0-15,-4 1 0 16,-6 5 0-16,-17 0 0 0,-7 6 0 16,-24 2 0-16,-4 2 0 0,-12-2 0 15,-9-1 0-15,-5-4 0 0,-9 0 0 16,2-3 0-16,-4 0 0 16,0 0 0-16,-6 0 0 0,-9-7 0 15,-5-4 0-15,-7 2-205 0,-4-2-439 16,0 5 164-16,8 4 23 0,2-2-391 15,5 2 548-15,8 1 296 0,1-3-16 16,5 2 0-16,-2-1-24 0,4-1 44 16,0-1 272-16,0-1 0 0,0 0 120 15,4 1-88-15,-2 3 85 0,2 2 275 16,-1 1-428-16,1 11-8 0,0 13 37 16,-4 6-265-16,0 4 0 15,0 3 0-15,6-1 0 0,4 1 0 16,1 2 0-16,3 4 0 0,-6 1 0 15,1 2 0-15,-7 1 0 16,2-3 0-16,-4-3 0 0,0-5 0 16,-4-7 0-16,2-6 0 0,2-9 0 15,-4-8 0-15,4-3 0 16,0-4 0-16,0-5 0 0,0-11 0 16,0-13-385-16,0-8-487 0,0-9-569 15,-7-3 865-15,-3-1 364 0,0-4 212 16,-1 0 64-16,7 1 184 0,-2 6 300 15,0 2-228-15,6 8-28 0,0 10 301 16,0 2-281-16,0 11 28 0,2 6 224 16,2 4-359-16,-4 3-205 0,-4 1 0 15,2 2 0-15,-2 10 0 0,4 10 0 16,0 7 0-16,0 7 0 16,14 4 0-16,3 2 0 0,3 4 0 15,1 3 0-15,0 2 0 0,-5 3 0 16,-3-1 0-16,-5 0 0 0,-8-2 0 15,0-4 0-15,-10-5 0 16,3-7 0-16,-3-8 0 0,0-6 0 16,-5-11 0-16,5-7 0 0,0-9-349 15,3-4-691-15,3-9-2374 0</inkml:trace>
  <inkml:trace contextRef="#ctx0" brushRef="#br3" timeOffset="-208074.26">12626 12760 3893 0,'0'0'184'0,"0"0"469"0,0 0 203 0,0 0-76 15,0 0-479-15,-14-32-125 16,14 25-108-16,0 1-68 0,0 0 0 16,0 4-4-16,0-1-4 0,0 2 8 15,0 1 156-15,0 0 140 0,0 0 96 16,-3 2 57-16,-11 1-449 0,-9 0 0 15,-12 0 0-15,-2-3 0 16,-7-3 0-16,-3-7 0 0,-3-3 0 16,-3-3 0-16,-5 0 0 0,0 0 0 15,-10 5 0-15,-1 5 0 0,-5 6 0 16,0 9 0-16,-5 14 0 16,3 5 0-16,1 8 0 0,11 0 0 15,12 0 0-15,15-4-53 0,21-7-227 16,16-9-276-16,12-8 28 0,25-11-713 15,19-7 517-15,-8-2 187 0,5-5-975 0</inkml:trace>
  <inkml:trace contextRef="#ctx0" brushRef="#br3" timeOffset="-205430.48">12037 12958 2573 0,'0'0'1825'0,"-35"19"-1109"0,14-6-176 0,2 4 192 15,-1 6-584-15,-5 5-99 0,8 2-37 16,1 0-4-16,1-1-8 0,9-3 0 15,2-3-4-15,4-2 4 0,4-4-4 16,9-5-16-16,1-6 8 0,7-6-17 16,10-6-11-16,2-12 40 0,8-7 24 15,7-8-16-15,-1-4-16 16,1-5 8-16,-1 1-16 0,-1 0 16 16,-13 9 20-16,-6 7-20 0,-7 12 129 15,-15 5 187-15,-1 7-228 0,-4 1 28 16,-4 7 104-16,-7 6-208 0,-5 10 8 15,-9 7-20-15,2 7-8 16,-8 0-40-16,4-3-136 0,-4 4 36 16,6-1 56-16,3-4-28 0,1-3 80 15,11-6 40-15,-1-8 0 16,11-7-4-16,0-4 0 0,7-4 4 16,7-2 0-16,13-8 0 0,6-6 88 15,8-6-84-15,1 0 28 0,-1-2 48 16,2-1-80-16,3-2 36 0,-3 1 32 15,3-2-16-15,-7 5 52 0,-4 1 108 16,-4 6-156-16,-10 6 20 0,-11 5 120 16,-4 4-148-16,-6 15-24 0,-14 9 12 15,-7 11-24-15,-16 7 0 0,-10 5-4 16,-1 1-8-16,0 1-4 16,7-4-4-16,10-5-20 0,15-8 12 15,11-9-228-15,14-6-140 0,11-10 60 16,13-7 28-16,9-7 219 0,5-7 29 15,-5 2-828-15,-5-6-1497 0</inkml:trace>
  <inkml:trace contextRef="#ctx0" brushRef="#br3" timeOffset="-197091.28">15510 10730 300 0,'0'0'1312'0,"0"0"-1052"0,0 0-184 16,0 0 20-16,0 0 40 0,0 0 117 15,0 0-89-15,0 0 580 0,0 0 353 16,10 2-613-16,-10-2-116 0,-4 2-24 15,4 1-272-15,-2-1 16 0,2 2 100 16,-4-2-100-16,4 0-20 0,0 0 4 16,0-1-68-16,0 0 8 0,0-1 32 15,0 0-20-15,0 0 120 0,0 0 285 16,0 0-141-16,0 0-32 16,0 0 20-16,0 0-240 0,-5 0 8 15,5 0-20-15,0 0-12 0,0 0-12 16,-2 0 0-16,2 0 12 0,0 0-12 15,0 0 12-15,-4-1-8 0,4-2-4 16,-4 1 16-16,4-1-8 16,-6-1-8-16,6 0 56 0,-4 0-48 15,-2 0 28-15,6 0 44 0,-5 0-72 16,3 1 20-16,-2 0-12 0,4-1-12 16,-2 1-4-16,0 0 0 0,0 0-12 15,2 0 12-15,-4 0 0 16,4 0 12-16,-2 0-12 0,-2 1 28 15,0-2-8-15,2 1 4 0,-3-1 5 16,1-2-29-16,-2 0 0 0,2 0 0 16,2 0 0-16,-2-1 0 0,0 0 0 15,4 0 0-15,0 0 0 0,-2 0 0 16,2 2 0-16,-5-1 0 0,5 2 0 16,-4 0 0-16,4 0 0 15,-2 1 0-15,-2-1 0 0,4 0 0 16,-4 1 0-16,2-3 0 0,-2 1 0 15,4-1 0-15,-6-1 0 0,6 0 0 16,-5 0 0-16,5-1 0 16,-2 1 0-16,-2-1 0 0,4 0 0 15,-4 1 0-15,4 0 0 0,0 1 0 16,0-1 0-16,0 1 0 0,0-1 0 16,0 0 0-16,0-4 0 0,4-1 0 15,2 2 0-15,-1-2 0 16,1 1 0-16,-2 5 0 0,-2 0 0 15,0 3 0-15,0-2 0 0,2-1 0 16,-2 1 0-16,2-2 0 0,3 0 0 16,-3-1 0-16,2 1 0 0,4-3 0 15,-1 3 0-15,3-2 0 0,4 0 0 16,-5 4 0-16,3 3 0 0,-3 2 0 16,1 0 0-16,-2 0 0 15,1 0 0-15,-1 2 0 0,-2 0 0 16,-2-2 0-16,-1 2 0 0,1-1 0 15,0 2 0-15,0 0 0 0,2 0 0 16,-1 0 0-16,-1 0 0 16,2 0 0-16,-2 2 0 0,1-2 0 15,-3 2 0-15,2 1 0 0,0-1 0 16,-2 0 0-16,0 2 0 0,-2 2 0 16,3 3 0-16,-5 2 0 0,0 2 0 15,0-1 0-15,0-2 0 0,0 3 0 16,-2-2 0-16,-1-1 0 15,-3 1 0-15,6 0 0 0,-4 1 0 16,2-1 0-16,-2-1 0 0,-2-2 0 16,2 2 0-16,-3-2 0 0,1 1 0 15,-2-1 0-15,6-3 0 0,-2-2 0 16,0-2 0-16,1-1 0 16,-1 1 0-16,0-1 0 0,-2 3 0 15,4-1 0-15,-2 1 0 0,0-1 0 16,-3 1 0-16,1 1 0 0,-2 0 0 15,2 0 0-15,0 1 0 0,-3-1 0 16,3 1 0-16,2 0 0 16,-2-2 0-16,0 0 0 0,1-1 0 15,3 2 0-15,-6-1 0 0,6 1 0 16,-6 1 0-16,2 0 0 0,1-1 0 16,-1 2 0-16,-4-1 0 15,4 0 0-15,2-1 0 0,-3 0 0 16,3 0 0-16,2 1 0 0,-2 0 0 15,0 1 0-15,2 1 0 0,-2 4 0 16,0 1 0-16,2-1 0 0,-7 0 0 16,7 0 0-16,-2 0 0 0,-2 1 0 15,0 0 0-15,2-1 0 0,-1-1 0 16,-1 0 0-16,6 1 0 16,0-1 0-16,-4 0 0 0,4-1 0 15,4 0 0-15,0 1 0 0,-2-1 0 16,3 0 0-16,-5 1 0 0,6 1 0 15,-2 0 0-15,-2 1 0 0,0 0 0 16,0 0 0-16,-2 0 0 0,4-1 0 16,-2-2 0-16,7-1 0 15,-7-2 0-15,6-3 0 0,-6-1 0 16,6-1 0-16,-2 0 0 0,1 0 0 16,9 1 0-16,-1-3 0 0,1 1 0 15,3-2 0-15,-1-1 0 16,-3-1 0-16,-1-3 0 0,-3 1 0 15,-1-3 0-15,-2-1 0 0,3-2 0 16,-3-7 0-16,-2 0 0 0,-2-3 0 16,-2-1 0-16,-2 0 0 0,0 0 0 15,0 2 0-15,0-2 0 0,0 2 0 16,0 1 0-16,0-1 0 16,0 3 0-16,0 0 0 0,-2-2 0 15,2 3 0-15,-4-2 0 0,0-1 0 16,2-2 0-16,-6 2 0 0,5-3 0 15,-3 0 0-15,-2-1 0 16,2-2 0-16,-5 3 0 0,7 2 0 0,-2 4 0 16,2 4 0-16,4 2 0 15,-2 4 0-15,2 2 0 0,-4 0 0 16,-7 1 0-16,1 1 0 0,-6 4 0 16,1 0 0-16,3-2 0 15,3-2-241-15,1-11-2404 0</inkml:trace>
  <inkml:trace contextRef="#ctx0" brushRef="#br4" timeOffset="-136935.87">23096 11650 4370 0,'0'0'592'0,"-15"-57"144"16,-1 25-392-16,-5 1 4 0,-6 1-47 15,-8-1-265-15,-8 2-20 0,-3 1-16 16,-1-1-12-16,-3 1 8 0,-1 2-92 16,-1 4-61-16,-6 2-27 0,2 6-244 15,-6 5 144-15,-2 4 108 0,0 5 96 16,0 8 72-16,-2 5 8 0,4 7 112 16,4 4 0-16,2 5 40 0,6 6-52 15,5 4-100-15,2 3 0 16,7 5-4-16,10 1-40 0,3 0 16 15,10 3-32-15,7 1-28 0,6 2 20 16,6 3 12-16,9 1 28 16,14 4 28-16,6 2 16 0,6 2 48 15,7 4 32-15,6 5 68 0,1 1-84 16,3 2 4-16,0 4 64 16,0 3-84-16,0 5 28 0,-4 4 112 15,-3 1-84-15,1 1-11 0,-4 1 3 16,-1-1-108-16,-6 1-4 0,-3 0 52 15,-5-1-44-15,-2-4 44 0,-9-2 132 16,-3-3-120-16,-9-1-12 0,1-5 92 16,-11-3-76-16,-4-5 16 0,-13-8 92 15,-8-6-96-15,-12-6 40 16,-8-7 172-16,-13-6-247 0,-11-6-45 16,-11-10 0-16,-11-5 0 0,-8-7 0 15,-7-6 0-15,1-2 0 16,-1-1 0-16,5 2 0 0,2 1-177 15,6 1-103-15,4 2-272 0,8-1 140 16,9 0-101-16,20-3-1219 0,5-4-794 0</inkml:trace>
  <inkml:trace contextRef="#ctx0" brushRef="#br4" timeOffset="-126075.56">23910 12582 5126 0,'0'-42'1060'0,"2"3"-439"0,-2-3-321 0,0 9 60 0,-6 2-164 16,-4 4 36-16,-7 1 65 15,5 2-297-15,-9 4 0 0,1 7 0 16,-3 3 0-16,-2 9 0 0,-4 7 0 16,-4 12 0-16,-2 10 0 0,-8 12 0 15,1 9 0-15,-5 14 0 0,-1 9 0 16,5 13 0-16,3 8 0 0,14 2 0 16,7 1 0-16,15-4 0 15,8-7 0-15,8-8 0 0,17-10 0 16,8-10 0-16,3-8 0 0,14-14 0 15,1-12 0-15,3-11 0 0,0-12 0 16,-4-12 0-16,-5-9 0 16,-9-9 0-16,-11-8 0 0,-9-7 0 15,-9-8 0-15,-11-8 0 0,0-7 0 16,-11-9 0-16,-1-5 0 0,-5 1 0 16,5 6 0-16,2 19 0 15,3 20 0-15,5 18 0 0,2 12 0 16,0 5 0-16,0 1 0 0,-2 5-305 15,-4 10-695-15,-2 2-109 0,-7 6-2156 0</inkml:trace>
  <inkml:trace contextRef="#ctx0" brushRef="#br4" timeOffset="-125891.64">23627 13054 4317 0,'0'0'2902'16,"0"0"-1929"-16,37 44-973 0,-12-18 0 15,8 4 0-15,-2 0 0 0,11 4 0 16,-1 3 0-16,2 0 0 0,-1 3 0 16,-3-1 0-16,-4 1 0 15,-2-1-533-15,-12-10-2248 0,-7-4-793 0</inkml:trace>
  <inkml:trace contextRef="#ctx0" brushRef="#br4" timeOffset="-125282.68">23700 14063 1688 0,'0'0'3310'0,"0"0"-1950"0,0 0-535 16,0 0-89-16,0 0-463 0,0 0-273 16,0 0 0-16,2 48 0 15,-2-5 0-15,0 8 0 0,4 3 0 16,-2 2 0-16,-2 3 0 0,0 3 0 15,-8 1 0-15,-3 2 0 0,-1-5 0 16,-1-6 0-16,1-5 0 0,-2-10 0 16,3-5-93-16,5-9-371 0,2-9-777 15,0-7-119-15,2-8-405 0</inkml:trace>
  <inkml:trace contextRef="#ctx0" brushRef="#br4" timeOffset="-124996.49">23700 14086 4410 0,'0'0'456'16,"12"-39"-84"-16,-6 21 304 0,-4 6-480 16,-2 5-60-16,0 4 221 0,-2 0-9 15,-10 2 20-15,-9 4 8 16,-6 7-288-16,-4 8-16 0,-2 6 72 15,-2 0-68-15,4 1 24 0,2-3-83 16,4 1-17-16,11-3 0 0,8-6 0 16,3-5 0-16,8-4-305 0,15-5-627 15,13-7 95-15,7-7 29 0,-7-4-1017 16,0-2-1540-16</inkml:trace>
  <inkml:trace contextRef="#ctx0" brushRef="#br4" timeOffset="-124886.45">23786 14013 5178 0,'0'0'732'0,"0"0"-35"15,0 0 439-15,-33 42-744 0,39-28-335 16,9 0-57-16,6 0 0 16,5 0 0-16,8 0 0 0,1-1 0 15,0 0 0-15,-2 0-861 0,-8-4-1132 16,-7 1-2081-16</inkml:trace>
  <inkml:trace contextRef="#ctx0" brushRef="#br4" timeOffset="-124308.81">22949 15037 4910 0,'0'0'1256'0,"0"0"-435"0,0 0 247 0,-39-39-931 0,14 32-137 0,4 4 0 15,3 3 0-15,1 0 0 0,5 0 0 16,4 2 0-16,1 1 0 0,5 2 0 16,-2 5 0-16,0 4 0 15,0 6 0-15,4 1 0 0,4 2 0 16,6-3 0-16,11-1 0 0,4 0 0 15,6 0 0-15,2 2 0 16,2-3 0-16,-6 0-105 0,-10 0-207 16,-7-2 144-16,-12 2 156 0,0 1 12 15,-10 0 4-15,-1-2 184 16,1-1-68-16,-4-4 20 0,-3 0 5 16,-2-3-145-16,-1-2 0 0,-5-3 0 15,4-4 0-15,1-1 0 0,3-6 0 16,3-3-325-16,7-1-267 0,3 2-833 15,4 3-43-15,4-2-417 0</inkml:trace>
  <inkml:trace contextRef="#ctx0" brushRef="#br4" timeOffset="-124033.6">23108 15181 6651 0,'0'0'836'0,"0"0"-228"15,0 0-511-15,0 0-97 16,0 0 0-16,-33-19 0 0,27 26 0 16,2 8 0-16,-2 10 0 0,0 6 0 15,1 2 0-15,1-3 0 16,4-4 0-16,6-5 0 0,3-3 0 16,3-5 0-16,3-7 0 0,3-3 0 15,-1-5 0-15,1-6 0 0,-3-6 0 16,-3-3 0-16,-1-2 0 0,-7-3 0 15,-4-1 0-15,0 0 0 0,0-1-653 16,0-1-119-16,4 0-109 0,-4 6-1240 16,0 0-452-16</inkml:trace>
  <inkml:trace contextRef="#ctx0" brushRef="#br4" timeOffset="-123781.86">23282 15043 4662 0,'0'0'1468'0,"-23"50"-723"0,13-21-93 15,6 0-216-15,-2 3-296 16,6-3-51-16,6 0-89 0,4 1 0 16,5-3 0-16,3 0 0 0,1-3 0 15,6-3 0-15,-1-4 0 16,1-4 0-16,-2-5 0 0,0-4 0 16,-7-4 0-16,1-1 0 0,-5-8 0 15,-4 0 0-15,-3-4 0 0,-1-4 0 16,-4-1 0-16,2-2 0 0,-2-3 0 15,0-2 0-15,-2-5-129 0,-5-2-211 16,1 0-76-16,4 4 40 0,2 5-429 16,0 7 61-16,8 5-72 0,1 6 443 15,-3 2-415-15,-2 3-1549 0</inkml:trace>
  <inkml:trace contextRef="#ctx0" brushRef="#br4" timeOffset="-123566.87">23580 15413 1344 0,'0'0'1857'16,"0"0"-1157"-16,0 0 265 0,0 0-397 15,0 0-124-15,0 0 477 16,0 0-433-16,0 0-12 0,0-51-47 16,10 18-429-16,0 2 0 0,3 6 0 15,-3 5 0-15,0 4 0 0,-1 1 0 16,-1 1 0-16,2 1 0 0,-1 4-709 15,-3-4-2016-15</inkml:trace>
  <inkml:trace contextRef="#ctx0" brushRef="#br4" timeOffset="-123140.16">23875 15240 1644 0,'0'0'4886'0,"0"0"-3721"0,0 0-668 16,0 0-497-16,0 0 0 16,0 0 0-16,0 0 0 0,0 0 0 15,0 0 0-15,-47 65 0 0,30-25 0 16,-1-1 0-16,3-4 0 0,1-3 0 15,3-1 0-15,11-6 0 16,0-7 0-16,11-5 0 0,5-8 0 16,7-5 0-16,6-3 0 0,0-9 0 15,4-1 0-15,-2-4 0 16,0 1-477-16,-8 3-916 0,-3-1-3693 0</inkml:trace>
  <inkml:trace contextRef="#ctx0" brushRef="#br4" timeOffset="-122806.61">23985 15394 5090 0,'0'0'540'0,"0"0"208"16,0 0-263-16,0 0-221 16,0 0-172-16,0 0-88 0,0 0-4 15,0 0 4-15,0 0 12 0,0 0-16 16,49-33 16-16,-28 14-8 0,-2-3-8 15,-1-1 52-15,-5-2 4 16,-3-2 44-16,-8 2-48 0,-2 5-52 16,0 6 0-16,-10 8-4 0,-5 6 28 15,-7 4-16-15,-3 13 228 0,-4 5-84 16,0 6 72-16,6 5-199 16,5-1-25-16,7-1 0 0,7-1 0 15,6-2 0-15,11-2 0 0,7-6 0 16,9-1 0-16,8-7 0 0,5-7 0 15,7-4-53-15,7-4-463 0,-12-3-1473 16,1-4-168-16</inkml:trace>
  <inkml:trace contextRef="#ctx0" brushRef="#br4" timeOffset="-122282.7">24839 15180 1576 0,'0'0'3170'0,"0"0"-1317"0,-38-6-1177 0,20 0-104 15,-3 1-227-15,-2 0-345 0,-2 1 0 16,5 1 0-16,-3 1 0 0,9 1 0 15,1 1 0-15,5 0 0 16,2 2 0-16,0 0 0 0,1 4 0 16,1-1 0-16,4 5 0 0,2 0 0 15,15 1 0-15,4 2 0 0,5-1 0 16,5-2 0-16,-2 2 0 16,-2 0 0-16,-2 1 0 0,-8 4 0 15,-9-1 0-15,-6 5 0 0,-2 0 0 16,-10 0 0-16,-3 3 0 0,-5-2 0 15,-3 0 0-15,-2-3 0 0,0-3 0 16,1-4 0-16,1-6 0 0,7-6 0 16,3-6 0-16,7-10-333 0,8-12-923 15,-2 4-265-15,11-4-260 0</inkml:trace>
  <inkml:trace contextRef="#ctx0" brushRef="#br4" timeOffset="-122062.68">25025 14787 6482 0,'0'0'557'15,"-13"39"-61"-15,5-8 161 0,0 6-657 16,-3 6 0-16,3 6 0 16,0 5 0-16,-5 1 0 0,5 4 0 15,-2 0 0-15,1 0 0 0,-1-5 0 16,2-4 0-16,0-4 0 0,-3-8 0 15,5-11-1001-15,2-7-912 0</inkml:trace>
  <inkml:trace contextRef="#ctx0" brushRef="#br4" timeOffset="-121906.95">24810 15277 6927 0,'0'0'1048'0,"16"-36"-831"0,-1 22-217 16,3 5 0-16,-3 3 0 0,1 2 0 15,1 4 0-15,-1 4 0 16,-1 4-77-16,-1 1-1251 0,-3 1-125 16,-1 1-404-16</inkml:trace>
  <inkml:trace contextRef="#ctx0" brushRef="#br4" timeOffset="-121763.45">25037 15507 4225 0,'0'0'1813'15,"0"0"-832"-15,0 0-305 0,0 0-179 16,-23-43-497-16,23 19 0 0,11 2 0 16,-1 3 0-16,4 6 0 0,-3 5 0 15,-1 3 0-15,-4 1 0 16,-2 4 0-16,-2 0-893 0,5 3-840 0</inkml:trace>
  <inkml:trace contextRef="#ctx0" brushRef="#br4" timeOffset="-121476.34">25258 15480 5426 0,'0'0'1197'0,"48"-32"227"0,-30 10-1279 15,-7 0-145-15,-5-1 0 16,-4 1 0-16,-4 0 0 0,-6 5 0 16,-7 1 0-16,3 7 0 0,-5 6 0 15,3 4 0-15,-3 10 0 0,1 6 0 16,-3 5 0-16,0 3 0 0,5 5 0 15,2 1 0-15,5-1 0 0,9 0 0 16,9-4-265-16,7-5-211 0,7-5-164 16,2-4 251-16,4-6 61 0,-2-6-8 15,-4-1 320-15,-2-6 16 16,-5-3 0-16,-5-2-208 0,-5-5-152 16,-2 1-288-16,0-5 95 0,-4 5 25 15,2 3-1133-15</inkml:trace>
  <inkml:trace contextRef="#ctx0" brushRef="#br4" timeOffset="-121109.7">25364 15507 1584 0,'0'0'793'16,"0"0"-361"-16,0 0 32 0,-11 32 272 16,22-27-384-16,5-2-71 0,3-3 247 15,3-6-256-15,1-3-128 0,-2-4 32 16,-5-3 64-16,-1 1-8 0,-9 3-68 15,-2 2-132-15,-2 6 60 0,-2 0 405 16,0 3-177-16,0 0 64 0,0 1 36 16,-2 3-371-16,-2 10-49 0,2 10 0 15,2 9-133-15,0 3-23 0,0 2-36 16,0 0 80-16,0 2 60 16,0 3 20-16,0-1-12 0,-8 3 44 15,-7-1 8-15,-3-3-4 0,-7 0-4 16,-2-3 76-16,-2-4-56 15,-2-5 16-15,2-8 16 0,2-10-4 16,0-10 20-16,5-8-24 0,3-11-28 16,5-8-16-16,5-9 4 0,5-4 4 15,4-1-16-15,8 4 0 16,7 4-56-16,10 4 44 0,4 2 4 16,2-2-104-16,4 0-260 0,-8 6-1281 15,-3-2-668-15</inkml:trace>
  <inkml:trace contextRef="#ctx0" brushRef="#br4" timeOffset="-120864.68">25678 14937 6338 0,'0'0'36'0,"0"0"617"0,-4 41-201 0,6-8 48 0,2 8-287 0,-4 5-213 16,0 6 0-16,0 4 0 0,0 1 0 16,-2 1 0-16,0-2 0 0,-2-1 0 15,-3-1 0-15,-1-4 0 16,-2-3 0-16,-3-7 0 0,-1-7 0 16,1-10-1193-16,5-8-808 0</inkml:trace>
  <inkml:trace contextRef="#ctx0" brushRef="#br4" timeOffset="-120707.8">25583 15416 6759 0,'0'0'824'0,"0"0"-215"16,0 0-609-16,0 0 0 0,0 0 0 15,33-41 0-15,-13 28 0 16,5-2 0-16,2-5 0 0,2-2 0 16,2 1-93-16,2-3-787 0,-2 3-29 15,-2-2-971-15,-10 9 787 0,-1-1-152 0</inkml:trace>
  <inkml:trace contextRef="#ctx0" brushRef="#br4" timeOffset="-120486.02">25922 15144 3813 0,'0'0'1221'16,"0"0"-621"-16,-11 51 312 0,3-10-539 16,-2 8-33-16,-1 3-36 0,-1 5-260 15,2 0 96-15,1-2 305 16,7-7-445-16,2-4 0 0,0-7 0 16,4-8 0-16,1-7 0 0,-1-10 0 15,-2-6 0-15,4-7 0 0,4-16 0 16,5-10 0-16,1-9 0 0,1-3 0 15,1 4 0-15,1 6 0 0,-2 9 0 16,-3 8 0-16,1 10 0 0,-5 6 0 16,-2 10 0-16,-2 8 0 0,-4 4 0 15,-2 3 0-15,0 2 0 0,-2 0 0 16,0-1 0-16,0-2 0 16,2-4 0-16,2-4 0 0,7-2 0 15,-3-5-2538-15,-2-7-1972 0</inkml:trace>
  <inkml:trace contextRef="#ctx0" brushRef="#br4" timeOffset="-119548.03">24619 13029 8155 0,'0'0'37'0,"0"0"-37"0,0 0 0 16,0 0-33-16,0 0-1051 0</inkml:trace>
  <inkml:trace contextRef="#ctx0" brushRef="#br4" timeOffset="-115231.58">24413 12278 2561 0,'0'0'2077'0,"0"0"-1701"0,0 0 896 0,0 0-627 16,0 0-97-16,0 0 140 0,0 0-663 16,0 0-25-16,-54 16 0 15,21 23 0-15,2 9 0 0,-2 4 0 0,4 3 0 16,0 7 0-16,4 11 0 15,0 7 0-15,3 8 0 0,1 2 0 16,4 3 0-16,5-1 0 0,8-4 0 16,4-3 0-16,10-3 0 0,13-7 0 15,2-7 0-15,6-10 0 0,2-11 0 16,6-9 0-16,-2-12-417 16,-8-11-1684-16,-2-7-812 0</inkml:trace>
  <inkml:trace contextRef="#ctx0" brushRef="#br4" timeOffset="-114242">24450 12773 1496 0,'0'0'2277'0,"0"0"-1380"0,0 0-205 0,0 0 444 0,0 0-659 15,0 0-69-15,0 0 280 0,0 0-567 16,0 0-121-16,-12 12 0 15,20 21 0-15,6 11 0 0,5 8 0 16,4 2 0-16,1-3 0 0,3 1 0 16,-2-1 0-16,2-1 0 0,-6-7 0 15,-3-4 0-15,-5-6 0 0,-5-7 0 16,-6-5-953-16,-2-7-376 16,0-7-2973-16</inkml:trace>
  <inkml:trace contextRef="#ctx0" brushRef="#br4" timeOffset="-114075.46">24375 13218 6731 0,'0'0'532'0,"0"0"240"16,13-54-615-16,5 28-157 0,5-4 0 16,4 0 0-16,0-1 0 0,0 0 0 15,2 3 0-15,0 0 0 16,-2 4 0-16,2 0 0 0,-1 6 0 15,-3 3 0-15,-4 4-1189 0,-5 5-2065 0</inkml:trace>
  <inkml:trace contextRef="#ctx0" brushRef="#br4" timeOffset="-113501.45">24799 13262 4285 0,'0'0'3030'0,"0"0"-2754"0,0 0 148 0,0 0-247 0,0 0-177 16,0 0 0-16,0 0 0 0,0 0 0 15,40 25 0-15,-26 6 0 16,-4 2 0-16,-3 5 0 0,-7 2 0 15,0-2 0-15,-5-3 0 0,-5-2 0 16,-4-3 0-16,-5-3 0 0,-2-4 0 16,1-6 0-16,-3-7 0 0,4-10 0 15,3-6-273-15,5-7-823 0,3-8-2930 16</inkml:trace>
  <inkml:trace contextRef="#ctx0" brushRef="#br4" timeOffset="-113050.14">25041 12934 5314 0,'0'0'776'0,"0"0"-43"15,0 0 59-15,0 0-340 0,0 0-416 16,0 0 28-16,-29 56-39 0,19-27-25 16,4 0 0-16,1 1 0 0,5-3 0 15,5-2 0-15,5-4 0 16,4-5 0-16,3-6 0 0,2-7-57 15,-1-3-11-15,1-8 64 0,1-7-8 16,-3-3 0-16,-3-3 12 0,-3 1 0 16,-3 3-8-16,-2 1-52 0,-2 4 20 15,-2 5 12-15,1 2 28 0,-3 3 24 16,0 0-12-16,2 0 16 16,-2 1 72-16,2 1-100 0,2 0 0 15,2 3 4-15,0 4 4 0,5 6-8 16,-1 9 20-16,0 7-4 0,1 6-16 15,-3 6 77-15,-4 1-77 16,-2 3 0-16,-2 5 0 0,-4-1 0 16,-11 0 0-16,-5-4 0 0,-9-4 0 15,-6-5 0-15,0-4 0 0,-5-7 0 16,3-8 0-16,2-9 0 0,4-8 0 16,4-6 0-16,6-9 0 15,5-8 0-15,3-6 0 0,5-5 0 16,4-3 0-16,4 3 0 0,8 6 0 15,7 5 0-15,5 4 0 0,9 2-289 16,-8 5-743-16,4-2-637 0</inkml:trace>
  <inkml:trace contextRef="#ctx0" brushRef="#br4" timeOffset="-112710.97">25473 13222 5522 0,'0'0'688'0,"0"0"21"0,0 0 303 0,0 0-751 0,13 47-261 0,-18-14 0 16,3 7 0-16,0-1 0 0,2-1 0 15,-2-1 0-15,0-1 0 0,-6-2 0 16,-2-1 0-16,-7-3 0 0,0-2 0 16,-3-5 0-16,3-7 0 15,3-7 0-15,8-12 0 0,1-6-701 16,3-10-2128-16</inkml:trace>
  <inkml:trace contextRef="#ctx0" brushRef="#br4" timeOffset="-112391.68">25632 12996 4874 0,'0'0'764'16,"0"0"-80"-16,0 0-95 0,0 0 107 15,0 0-520-15,0 0-76 0,42-24 192 16,-5 10-275-16,2 1-17 0,-2 5 0 16,-8 3 0-16,-2 5 0 0,-8 0 0 15,-7 7 0-15,-8 9 0 0,-4 6 0 16,-10 8 0-16,-7 2 0 0,-3 2 0 16,-3 4 0-16,-2 1 0 15,2-2 0-15,1 0 0 0,1-5 0 16,7-4 0-16,1-4 0 0,7-4 0 15,6-4 0-15,6-1 0 0,9-2 0 16,3-2 0-16,7-3 0 16,4-2 0-16,6-1 0 0,0-3 0 15,0-2 0-15,-2-1 0 0,-2-2-273 16,-8-1-823-16,-4-2-2170 0</inkml:trace>
  <inkml:trace contextRef="#ctx0" brushRef="#br4" timeOffset="-112215.05">25564 13145 6939 0,'0'0'512'0,"0"0"229"16,0 0-741-16,35-1 0 16,-2-2 0-16,5-1 0 0,3-1 0 15,-2-3 0-15,5-1 0 0,-1-1 0 16,4-1-1393-16,-13 2-804 0,-1-3-1665 0</inkml:trace>
  <inkml:trace contextRef="#ctx0" brushRef="#br4" timeOffset="-111919.83">26021 12446 4293 0,'0'0'1369'15,"33"7"-1037"-15,-8 12 168 0,4 11 129 16,0 10-325-16,-7 10-64 0,1 10 112 16,-4 10-179-16,-1 11-173 0,-1 6 0 15,-1 5 0-15,3 1 0 0,-2 1 0 16,-7 1 0-16,-8-5 0 16,-10-8 0-16,-13-9 0 0,-6-10 0 15,-10-9 0-15,-4-8 0 0,-3-7 0 16,-1-11 0-16,3-7 0 0,3-11 0 15,4-10 0-15,8-5 0 16,6-5 0-16,11-5 0 0,6 5-489 16,4-3-1116-16</inkml:trace>
  <inkml:trace contextRef="#ctx0" brushRef="#br4" timeOffset="-111395.78">26622 13237 8192 0,'0'0'0'0,"0"0"0"0,36-9 0 0,-32 7 0 0,-2 2 0 0,2 0-1101 15,-2-5-2129-15</inkml:trace>
  <inkml:trace contextRef="#ctx0" brushRef="#br4" timeOffset="-110141.45">27567 13041 5670 0,'-2'-32'540'0,"-8"2"665"0,-7-4-525 15,1 5-583-15,-9 5-97 16,-4 3 0-16,-2 8 0 0,-4 10 0 15,-2 6 0-15,-3 14 0 0,-3 11 0 16,-3 8 0-16,-1 11 0 0,8 8 0 16,3 7 0-16,12 7 0 0,11 5 0 15,7 1 0-15,10-2 0 0,19-8 0 16,10-10 0-16,17-12 0 16,10-12 0-16,2-9 0 0,4-11 0 15,0-11 0-15,-4-7 0 0,-4-13 0 16,-9-8 0-16,-7-5 0 0,-15-4 0 15,-13-6 0-15,-12-2 0 16,-8-5 0-16,-15-4 0 0,-10-3 0 16,-4 0 0-16,-4 1 0 0,2 5 0 15,4 3 0-15,6 13-257 0,8 7-583 16,11 13-129-16,6 3-1660 0</inkml:trace>
  <inkml:trace contextRef="#ctx0" brushRef="#br4" timeOffset="-109835.87">27704 12467 6538 0,'0'0'437'15,"-50"54"139"-15,19-9-276 0,0 8-8 16,0 12-243-16,2 9-49 0,4 3 0 15,7 6 0-15,1 3 0 16,5 4 0-16,-1 2 0 0,1-1 0 16,-1-3 0-16,-3-9 0 0,-7-5 0 15,0-13 0-15,-1-10 0 0,3-7 0 16,0-12 0-16,9-12 0 16,4-7 0-16,3-8 0 0,3-5 0 15,2-1 0-15,5-10-133 0,11-9-1307 16,-1 1-389-16,5-5-1437 0</inkml:trace>
  <inkml:trace contextRef="#ctx0" brushRef="#br4" timeOffset="-109121.75">28262 12691 1220 0,'0'0'44'0,"0"0"-44"0,0 0 1377 15,0 0-961-15,0 0-36 0,0 0 492 16,0 0-143-16,0 0 3 0,0 0 193 16,0 0-429-16,-38 60-32 15,5-15 73-15,-6 6-537 0,-2 7 0 16,-5 8 0-16,3 9 0 0,-1 3 0 15,9 5 0-15,8 4 0 0,9 2 0 16,10-2 0-16,8-3 0 16,8-5 0-16,8-6 0 0,5-6 0 15,4-11 0-15,8-9 0 0,0-9 0 16,2-12 0-16,2-11-1069 0,-8-8-944 16,-4-7-1965-16</inkml:trace>
  <inkml:trace contextRef="#ctx0" brushRef="#br4" timeOffset="-108718.78">28293 13220 6743 0,'0'0'508'0,"0"0"128"0,0 0-331 16,0 0-305-16,0 0 0 0,12 52 0 16,5-13 0-16,3 5 0 0,7 3 0 15,2-6 0-15,4-1 0 0,2 0 0 16,-2-4 0-16,-6-3 0 16,-6-4 0-16,-7-4-169 0,-7-5-579 15,-7-6-1817-15,-2-5-1829 0</inkml:trace>
  <inkml:trace contextRef="#ctx0" brushRef="#br4" timeOffset="-108533.22">28204 13630 6759 0,'0'0'856'16,"25"-47"-279"-16,4 11-577 15,6-4 0-15,4-5 0 0,0-1 0 16,-4 2 0-16,-4 2 0 0,-4 6 0 15,-4 5 0-15,-2 5 0 0,-5 7 0 16,-1 6 0-16,-1 4 0 0,-1 6-1153 16,-3 1-232-16,2 2-400 0</inkml:trace>
  <inkml:trace contextRef="#ctx0" brushRef="#br4" timeOffset="-108141.87">28743 13639 5310 0,'0'0'1068'0,"0"0"-567"15,0 0 223-15,0 0-412 0,0 0-140 16,31 41-67-16,-22-12-105 0,-5 4 0 15,-4 2 0-15,-2 1 0 16,-9 1 0-16,-3-2 0 0,-7-1 0 0,1-2 0 16,-3-6 0-16,-2-3 0 15,2-9 0-15,3-9-45 0,5-5-679 16,7-6-465-16,4-9-3857 0</inkml:trace>
  <inkml:trace contextRef="#ctx0" brushRef="#br4" timeOffset="-107505.8">29006 13282 6575 0,'0'0'660'15,"0"0"-332"-15,0 0 301 16,0 0-629-16,0 0 0 0,0 0 0 15,-31 48 0-15,23-13 0 0,3 0 0 16,5-3 0-16,0-3 0 0,9-5 0 16,3-4 0-16,7-5 0 0,1-6 0 15,3-5 0-15,0-4 0 16,0-6 0-16,-5-3 0 0,-1-6 0 0,-3 1 0 16,-3-2 0-16,-5-2 0 15,0 2 0-15,-4 4 0 0,0 4 0 16,-2 5 0-16,0 3 0 0,2 0 0 15,2 3 0-15,0 7 0 16,3 10 0-16,1 8 0 0,0 6 0 16,-2 5 0-16,-2 2 0 0,-1 4 0 15,-1 6 0-15,-2 1 0 0,-2 4 0 16,-7-3 0-16,-3-1 0 0,-7-3 0 16,-6-4 0-16,-3-4 0 0,-3-7 0 15,-7-7 0-15,1-11 0 16,2-6 0-16,4-10 0 0,8-7 0 15,5-11 0-15,9-8 0 0,9-12 0 16,2-6 0-16,9-4 0 0,3 4-565 16,7 9-27-16,6 10 172 0,2 9-233 15,0 4 225-15,-9 3-136 16,1 0-2201-16</inkml:trace>
  <inkml:trace contextRef="#ctx0" brushRef="#br4" timeOffset="-107132.45">29539 13742 4349 0,'0'0'2222'16,"37"59"-1858"-16,-20-20 212 0,-3 4 105 0,-7 1-681 0,-7-1 0 15,-7-1 0-15,-7-3 0 0,-9-1 0 16,-6-6 0-16,0 0 0 16,2-6 0-16,3-7 0 0,7-10 0 15,7-8 0-15,8-12-233 0,2-4-1200 16,6-8-908-16</inkml:trace>
  <inkml:trace contextRef="#ctx0" brushRef="#br4" timeOffset="-106757">29692 13352 5494 0,'0'0'756'0,"0"0"-175"16,0 0 339-16,0 0-616 0,39-24-167 15,-3 18-137-15,5 5 0 0,0 1 0 16,-8 1 0-16,-2 4 0 16,-2 1 0-16,-8 3 0 0,-7 4 0 15,-7 5 0-15,-7 5 0 0,-11 4 0 16,-5 5 0-16,-9 4 0 0,-4 1 0 16,-4 0 0-16,-2 0 0 0,6-3 0 15,4-1 0-15,11-4 0 16,5-3 0-16,9-2 0 0,13-2 0 15,7-3 0-15,5 0 0 0,10-5 0 16,2-2 0-16,5-1 0 0,3-5 0 16,1-2 0-16,-3-2 0 0,-4-4 0 15,-5-5 0-15,-10-2 0 0,-5-2-1858 16,-11-2-723-16</inkml:trace>
  <inkml:trace contextRef="#ctx0" brushRef="#br4" timeOffset="-106605.96">29647 13573 7815 0,'0'0'377'15,"0"0"-377"-15,72 4 0 0,-18-4 0 16,4-2 0-16,-1-6 0 0,-1 0 0 16,-4-2 0-16,2-2 0 0,-3 1 0 15,-11 2-1013-15,-7-1-2317 0</inkml:trace>
  <inkml:trace contextRef="#ctx0" brushRef="#br4" timeOffset="-106244.93">30196 12643 4950 0,'0'0'876'16,"0"0"-524"-16,9 41 297 0,9-5-157 15,11 9-136-15,13 12 161 0,13 9-517 16,14 12 0-16,9 8 0 0,-1 5 0 16,-11 4 0-16,-25 0 0 0,-20-2 0 15,-19-5 0-15,-17-5 0 16,-5-6 0-16,-11-5 0 0,-8-6 0 15,-5-6 0-15,-6-6 0 0,-3-9 0 16,-3-8 0-16,2-8 0 0,7-11 0 16,3-8 0-16,11-7 0 0,6-4 0 15,11-8 0-15,10-3 0 0,6-1-841 16,8-6-1692-16</inkml:trace>
  <inkml:trace contextRef="#ctx0" brushRef="#br4" timeOffset="-105623.64">31542 13541 6178 0,'-16'-34'312'0,"-1"8"1017"0,-6-3-956 0,-8 9-373 15,-4 7 0-15,-4 8 0 0,-9 6 0 16,1 14 0-16,-3 8 0 0,3 5 0 15,7 7 0-15,11 3 0 0,11 5 0 16,14 3 0-16,6 2 0 16,12 1 0-16,13-5 0 0,6-3 0 15,11-8 0-15,3-9 0 0,5-5 0 16,-5-9 0-16,-3-5 0 16,-7-5 0-16,-12-2-825 0,-7-4-2189 0</inkml:trace>
  <inkml:trace contextRef="#ctx0" brushRef="#br4" timeOffset="-105342.48">31513 12873 5866 0,'0'0'640'16,"0"0"81"-16,0 0 187 0,-37 51-851 0,14-6-57 16,-2 13 0-16,5 12 0 15,9 7 0-15,9 10 0 0,2 7 0 16,5 2 0-16,1-2 0 0,-6-3 0 16,0-4 0-16,0-5 0 0,0-8 0 15,0-11 0-15,10-14-353 16,9-10-791-16,-5-17-41 0,3-9-2257 0</inkml:trace>
  <inkml:trace contextRef="#ctx0" brushRef="#br4" timeOffset="-105058.56">31598 13053 5758 0,'0'0'720'0,"0"0"-47"0,0 0-61 15,12 38-183-15,-12 7-429 16,0 13 0-16,2 9 0 0,9 4 0 16,12 3 0-16,10 3 0 0,8 1 0 15,2-3 0-15,1-4 0 16,-9-2 0-16,-6-10 0 0,-8-6 0 15,-5-13 0-15,-1-9 0 0,1-14-221 16,3-10-887-16,-5-6-69 0,1-10-1304 0</inkml:trace>
  <inkml:trace contextRef="#ctx0" brushRef="#br4" timeOffset="-104786.08">32171 13139 6006 0,'0'0'813'0,"0"0"419"0,0 0-1091 15,0 53-141-15,-13-1 0 16,-5 13 0-16,-11 8 0 0,-4-1 0 15,-5 0 0-15,1 3 0 0,2-7 0 16,2 1 0-16,0-4 0 0,4-6 0 16,8-17-129-16,1-6-2876 0</inkml:trace>
  <inkml:trace contextRef="#ctx0" brushRef="#br4" timeOffset="-73583.47">12272 14154 1320 0,'0'0'220'0,"0"0"1373"0,0 0-773 0,0 0-291 0,0 0 311 16,0 0-344-16,13-38-76 0,-9 37 77 15,-4-2-321-15,0 3 8 0,0 0 144 16,0 0-192-16,0 1-20 0,0 2 124 16,-4 2-68-16,4 1-67 0,-2 2-105 15,2 4 0-15,-4 2 0 0,4 2 0 16,0 0 0-16,0 2 0 16,0 1 0-16,0 1 0 0,0 5 0 15,0 1 0-15,0 2 0 0,0 2 0 16,6 2 0-16,-2 3 0 0,2-1 0 15,-2-3 0-15,3-3 0 0,-7-2 0 16,4-3 0-16,-4-8 0 16,2-4 0-16,-2-4 0 0,0-5 0 15,0 1 0-15,0-2 0 0,-2-3 0 16,-7-10 0-16,3-13 0 0,-4-11 0 16,0-10 0-16,-1-4 0 15,5-1 0-15,0 0 0 0,2 7 0 16,0 5 0-16,4 11 0 0,0 6 0 15,0 5 0-15,-3 3 0 0,3 3 0 16,-4-1 0-16,4 5 0 0,0 1 0 16,0 4 0-16,0 0 0 0,-4 2 0 15,4 0 0-15,0 0 0 0,0 1 0 16,-2 5 0-16,2 8 0 0,-4 8 0 16,4 6 0-16,0 5 0 15,0 2 0-15,4 0 0 0,-4 5 0 16,2 0 0-16,-2 4 0 0,0-4 0 15,-2-2 0-15,-2-4 0 0,0-5 0 16,2-4 0-16,-2-5 0 16,4-7 0-16,0-3 0 0,0-6 0 15,0-1 0-15,0-2 0 0,4-1 0 16,-2-1 0-16,6-8 0 0,-2-2 0 16,5-4-565-16,-7 5-487 15,-2 4 159-15,-2 3-67 0,0 3-781 16,0 0 248-16</inkml:trace>
  <inkml:trace contextRef="#ctx0" brushRef="#br4" timeOffset="-73117.18">12295 14569 4586 0,'0'0'1324'0,"0"0"-403"0,0 0-653 0,0 0 84 0,0 0 12 0,0 0-240 0,0 0-28 15,-37 10 61-15,31-7-157 0,-5-2 0 16,-9 3 0-16,-1-3 0 16,-6 0 0-16,-8-1 0 0,-2-1 0 15,-6-5 0-15,-9 0 0 0,4-2 0 16,7 2 0-16,4 3 0 0,10 3 0 16,2 4 0-16,9 3 0 15,1 3 0-15,9-3 0 0,2 0 0 16,4-2 0-16,8 1 0 0,9 3 0 15,9-3 0-15,10-1 0 0,1-4 0 16,4-1 0-16,-4-1 0 0,-4-2 0 16,-2 1 0-16,0 2 0 0,-10-1 0 15,2 1 0-15,-13 0 0 0,0 0-133 16,1 0 37-16,-7 0 84 0,-4 1 0 16,2-1-8-16,-2 1 20 15,0 0 20-15,0-1 0 0,0 2-8 16,-2-2 88-16,-4 0 8 0,-5-2-95 15,-9 0-13-15,-5 1 0 0,-8-2 0 16,-8 2 0-16,-1 0 0 16,1 1 0-16,-7 0 0 0,5 0 0 15,6 0 0-15,6-3-209 0,6-10-587 16,15 1-385-16,-1-7-3465 0</inkml:trace>
  <inkml:trace contextRef="#ctx0" brushRef="#br4" timeOffset="-72557.04">11859 14148 1976 0,'0'0'2566'0,"0"0"-1398"0,-41 25-500 0,24-11-139 15,3 3 111-15,1 3-384 0,-3 1-32 16,-3 2-59-16,7-2-165 0,1-2 0 15,5-4 0-15,2-4 0 0,4-5 0 16,0-2 0-16,4-4 0 16,13-5 0-16,10-12 0 0,10-9 0 15,8-8 0-15,5-1 0 0,2 3 0 16,-1 1 0-16,-3 6 0 0,-5 3 0 16,-18 9 0-16,-13 9 0 15,-1 1 0-15,-11 3 0 0,0 5 0 16,-2 8 0-16,-9 7 0 0,-9 6 0 15,-1 5 0-15,-6 2 0 0,0-2 0 16,-4 4 0-16,-4 0 0 0,-2 3 0 16,6-4 0-16,0-2 0 0,12-9 0 15,9-9 0-15,2-7 0 0,8-3 0 16,4-2 0-16,6-2 0 0,11-9 0 16,12-9 0-16,8-6 0 15,1-5 0-15,-5 2 0 0,0 0 0 16,0 1 0-16,-10 4 0 0,-6 4 0 15,-3 6 0-15,-11 5 0 0,-3 4 0 16,-4 3 0-16,0 0 0 16,0 5 0-16,0 6 0 0,0 4 0 15,-4 4 0-15,-3 5 0 0,-1-1 0 16,2-1 0-16,-9 4 0 0,3 1 0 16,-9 2 0-16,1-1 0 15,-5-1 0-15,-2-2 0 0,6-5 0 16,5-5 0-16,5-7 0 0,9-4 0 15,2-4 0-15,7-4 0 0,15-13 0 16,3 1-417-16,8-15-1312 0</inkml:trace>
  <inkml:trace contextRef="#ctx0" brushRef="#br4" timeOffset="-71670.15">12552 14462 5450 0,'0'0'1100'0,"0"0"-363"0,0 0 168 15,0 0-905-15,0 0 0 0,0 0 0 16,0 0 0-16,0 0 0 0,0 0 0 15,0 0 0-15,22-3 0 0,9 3 0 16,15 0 0-16,8 2 0 0,10 2 0 16,4 0 0-16,15 1 0 0,5 3 0 15,3 3 0-15,2 1 0 0,-2 6 0 16,2 3 0-16,2 2 0 0,1 3 0 16,-1-1 0-16,-2-3 0 15,2 1 0-15,-11-4 0 0,-5-3 0 16,-15 0 0-16,-8-5 0 0,-23-2 0 15,-12-2 0-15,-11-2 0 16,-12-3 0-16,-13-2 0 0,1 0-337 16,-7-7-1196-16</inkml:trace>
  <inkml:trace contextRef="#ctx0" brushRef="#br4" timeOffset="-71093.07">12564 14429 1044 0,'0'0'112'0,"0"0"2141"0,0 0-944 15,0 0-581-15,0 0 64 0,0 0 225 16,0 0-461-16,0 0-224 0,0 0-283 15,-27 33-49-15,31-6 0 0,-2 6 0 16,7 0 0-16,-3-2 0 0,4-3 0 16,5-3 0-16,-3 0 0 0,2-4 0 15,-3 1 0-15,1-4 0 0,-4-3 0 16,-5-5 0-16,1-5 0 0,-4-2 0 16,0-1 0-16,0-2 0 15,0-5-13-15,-4-10-391 0,-3-11-164 16,-3-11-357-16,4-6 245 0,-5-2 100 15,1-2 320-15,-4-1 260 0,-7 3 164 16,-6 6 612-16,0 7-136 16,0 8-139-16,3 9 427 0,7 6-536 15,3 4-363-15,7 2-29 0,7 2 0 16,0 1 0-16,15 1 0 0,16 2 0 16,16-3 0-16,13 0 0 15,6 0 0-15,-6-2 0 0,-2 2 0 16,4-2 0-16,-14 2 0 0,-1-6-2906 0</inkml:trace>
  <inkml:trace contextRef="#ctx0" brushRef="#br4" timeOffset="-70521.36">14699 14467 1452 0,'0'0'2369'0,"0"0"-1412"16,-8-44-113-16,-2 40 533 0,-7 3-637 15,3 3-287-15,-5 7-453 0,-6 5 0 16,5 5 0-16,-3 5 0 0,4 4 0 16,3 3 0-16,5 6 0 15,1 0 0-15,10 3 0 0,0-1 0 16,4-1 0-16,7-1 0 0,1-5 0 15,2-7 0-15,7-6 0 0,6-10 0 16,4-4 0-16,6-5 0 0,0-8 0 16,1-4-277-16,3-6-539 0,-14 4-1449 15,0-2-1357-15</inkml:trace>
  <inkml:trace contextRef="#ctx0" brushRef="#br4" timeOffset="-70209.5">14947 14574 6402 0,'0'0'877'0,"0"0"-73"0,0 0-695 15,-41-33-109-15,31 35 0 0,-3 6 0 16,-5 9 0-16,5 4 0 0,-5 5 0 16,5 3 0-16,7 2 0 15,-2 2 0-15,8-1 0 0,4 0 0 16,10-6 0-16,5-5 0 0,6-4 0 15,2-8 0-15,-3-3 0 0,-1-6 0 16,-2 0 0-16,-5-8 0 0,-5-4 0 16,-7-3 0-16,-4-4 0 0,0-5 0 15,-4-1 0-15,-2-6 0 0,-1-2 0 16,-1 0 0-16,-2-3 0 0,-3 3 0 16,3 7 0-16,6 6-337 15,2 8-599-15,-2 6 179 0,4 4 77 16,4 2-1137-16,-2 2 349 0</inkml:trace>
  <inkml:trace contextRef="#ctx0" brushRef="#br4" timeOffset="-70008.8">15094 14794 2749 0,'0'0'916'0,"0"0"385"15,0 0-473-15,0 0-176 0,0 0 457 16,0 0-585-16,-8-37-411 0,2 4-113 15,6-1 0-15,0 1 0 0,10 3 0 16,0 6 0-16,5 3 0 0,-3 3 0 16,3 3 0-16,1 2 0 0,1 0 0 15,1-1 0-15,-1 3 0 0,-5-3-4179 0</inkml:trace>
  <inkml:trace contextRef="#ctx0" brushRef="#br4" timeOffset="-69511.95">15326 14512 3385 0,'0'0'3682'16,"0"0"-3046"-16,0 0-432 15,0 36-56-15,0-5-132 0,-5 4-8 16,5 1 24-16,-2-6-20 0,-2 0-12 15,0-3 4-15,2-2 4 16,-2-3-8-16,0-8 0 0,2-6-8 16,-2-4 8-16,4-4 32 0,0-5-24 15,0-13 17-15,10-10-25 0,0-10 0 16,7-5 0-16,4 0 0 0,-1 10 0 16,3 6 0-16,-9 10 0 15,-3 10 0-15,-1 6 0 0,-6 5 0 16,2 8 0-16,1 10 0 0,-3 5 0 15,-4 4 0-15,0 0 0 0,0-3 0 16,0 0 0-16,0-1 0 0,0-1 0 16,4-1 0-16,-2-4-45 0,-2 1-1187 15,0-7-253-15,0-4-1056 0</inkml:trace>
  <inkml:trace contextRef="#ctx0" brushRef="#br4" timeOffset="-69093.47">15561 14786 6430 0,'0'0'1417'0,"0"0"-1072"16,13-41-345-16,-9 25 0 0,2 1 0 15,2-2 0-15,1-3 0 0,-1 2 0 16,-2-1 0-16,-2 1 0 0,-4 1 0 16,0 1 0-16,-4 7 0 15,-2 2 0-15,-2 4 0 0,-9 3 0 16,0 7 0-16,1 9 0 0,-3 5 0 15,3 2 0-15,-1 6 0 0,7 3 0 16,4 0 0-16,6 3 0 0,6-7 0 16,10-2 0-16,11-6-37 0,8-8-215 15,7-2-8-15,1-9 116 0,-1-1-364 16,-1 0 3-16,-8-2-7 0,-12-1-680 16,-5 3 167-16,-8-2 829 15,-5 1 196-15,1-2 216 0,-4 2 224 16,6-4 125-16,-6 4-245 0,4-2-36 15,-4-3 120-15,6-4-100 16,5-3 44-16,-5-6 257 0,2-3-205 16,-6-4 0-16,2-1-55 0,-4 2-345 15,0 3 0-15,0 3 0 0,-4 5 0 16,4 2 0-16,-2 2 0 0,-2 3 0 16,4 3 0-16,4-3 0 15,-2 2-25-15,8-11-2004 0</inkml:trace>
  <inkml:trace contextRef="#ctx0" brushRef="#br4" timeOffset="-68720.39">16105 14586 6663 0,'-37'-11'584'0,"10"5"-188"0,-4 3 153 0,10 2-549 15,9 1 0-15,4 1 0 0,5 1 0 16,3 2 0-16,3 5 0 0,7 3 0 16,11 2 0-16,5 0 0 15,3 0 0-15,-2 1 0 0,-4-1 0 16,-2 0 0-16,-7 2 0 0,3 0 0 15,-7 0 0-15,0 0 0 0,1 1 0 16,-5-1 0-16,-2 3 0 0,-4-1 0 16,-6 2 0-16,-5-1 0 0,-5-2 0 15,-5-3 0-15,-4-2 0 0,1-5 0 16,-3-3 0-16,0-4 0 0,6-5 0 16,5-6-413-16,1-1-972 15,5-1-4105-15</inkml:trace>
  <inkml:trace contextRef="#ctx0" brushRef="#br4" timeOffset="-68058.24">17070 14658 4325 0,'0'0'817'0,"-4"-42"119"0,-4 24 165 0,-5 5-613 0,-5 3-204 0,-3 3-43 0,1 4-241 16,-1 3 0-16,0 4 0 15,1 9 0-15,-1 4 0 0,4 6 0 16,7 3 0-16,0 3 0 0,10 2 0 15,0-2 0-15,6 2 0 0,8-5 0 16,3-1 0-16,1-5 0 0,1-4 0 16,6-7 0-16,2-4 0 0,-2-5 0 15,-3-5 0-15,3-2 0 0,-8-5 0 16,3 2 0-16,-3 0 0 0,-3 2-217 16,3 4-91-16,-3 4-8 15,-1 2-72-15,-5 2 172 0,0 3 144 16,1 0 60-16,1 2 20 0,2-1-8 15,-3-3 96-15,-3-2-32 16,-2 0 16-16,-2-1 60 0,2-1-128 16,-2 2 28-16,0-1 212 0,-2-1 28 15,0-1 16-15,0 0-35 0,-2 0-261 16,0-6 0-16,2-4 0 16,0-12 0-16,0-4 0 0,2-6 0 15,6-2 0-15,3 3 0 0,1 2 0 16,7 6 0-16,-3 3 0 0,-3 7 0 15,-5 4 0-15,-2 3 0 0,-6 4 0 16,6-3 0-16,1 2-849 0,1-2-2193 0</inkml:trace>
  <inkml:trace contextRef="#ctx0" brushRef="#br4" timeOffset="-67621.43">17480 14765 4414 0,'0'0'1248'0,"0"0"-448"0,0 0 481 16,0 0-832-16,0 0-449 0,37-11 0 16,-31 8 0-16,8-1 0 0,1-3 0 15,4-4 0-15,1-2 0 0,1-2 0 16,-3-3 0-16,-1-1 0 0,-5-2 0 16,-3 0 0-16,-7 2 0 15,-2-1 0-15,-6 5 0 0,-11 3 0 16,-4 6 0-16,-6 9 0 0,-4 11 0 15,-10 8 0-15,4 9 0 0,-4 7 0 16,5 4 0-16,7-1 0 16,15 2 0-16,10-3 0 0,12-3 0 15,13-5 0-15,18-10 0 0,13-5 0 16,14-9 0-16,4-7 0 16,-12-1-393-16,0-1-1204 0</inkml:trace>
  <inkml:trace contextRef="#ctx0" brushRef="#br4" timeOffset="-66474.75">12804 15454 2937 0,'0'0'2757'0,"-11"-49"-1965"0,1 24 197 0,-4 4-409 0,-3 3-443 15,1 4-137-15,-9 5 0 0,4 8 0 16,-2 7 0-16,-1 12 0 15,1 9 0-15,-2 7 0 0,8 7 0 16,1 0 0-16,6 3 0 0,5-2 0 16,5-1 0-16,0-7 0 0,11-4 0 15,-1-6 0-15,7-11 0 16,1-6 0-16,1-6 0 0,2-4 0 16,3-9 0-16,-3-4 0 0,2-4 0 15,-5-2 0-15,-1 0 0 0,-5 2 0 16,-1 5 0-16,-3 4 0 0,-6 5 0 15,-2 3 0-15,4 3 0 0,-4 0 0 16,6 5 0-16,5 7 0 0,-1 10 0 16,6 3 0-16,-5 1 0 0,3-2 0 15,-3-3 0-15,-5-3 0 0,4-2 0 16,-4-3 0-16,3-5 0 16,-7-2 0-16,6-2-941 0,-2-1-296 15,0-3-3105-15</inkml:trace>
  <inkml:trace contextRef="#ctx0" brushRef="#br4" timeOffset="-66156.9">13025 15541 4630 0,'0'0'1644'0,"0"0"-1267"16,0 42 159-16,-4-20-12 16,4-1-480-16,-2-2 28 0,-2 0 60 15,4-3-80-15,0-4 4 0,0-4 28 16,0-4-72-16,0-3 17 0,0-1-29 15,-5 0 0-15,5-11 0 0,-6-6 0 16,6-7 0-16,0-7 0 0,4-5 0 16,7-2 0-16,1-1 0 0,9 0 0 15,-1 5 0-15,1 5 0 0,-4 10 0 16,-3 9 0-16,-4 5 0 16,-3 4 0-16,-7 1 0 0,6 4 0 15,-6 10 0-15,10 9 0 0,-6 9 0 16,7 6 0-16,-5 5 0 15,-2-3 0-15,2 3 0 0,0-4 0 16,-1-3 0-16,1-7 0 0,-2-9 0 16,2-6 0-16,9-11 0 0,-3-8 0 15,2-3-1001-15,-3-11-1877 0</inkml:trace>
  <inkml:trace contextRef="#ctx0" brushRef="#br4" timeOffset="-65932.81">13366 14969 5850 0,'0'0'985'16,"0"0"-609"-16,0 0 472 0,0 0-715 16,0 0-133-16,0 0 0 0,0 0 0 15,0 0 0-15,6 51 0 0,-10-4 0 16,4 6 0-16,0 3 0 0,4 5 0 16,-4 4 0-16,4 1 0 15,-4 2 0-15,0-3 0 0,-4-2 0 16,0-8 0-16,2-5 0 15,-2-12 0-15,-2-12-1001 0,6-11-848 16,-4-12-804-16</inkml:trace>
  <inkml:trace contextRef="#ctx0" brushRef="#br4" timeOffset="-65814.06">13234 15506 7103 0,'0'0'788'0,"6"-36"-487"0,10 19-301 15,5 2 0-15,4 3 0 0,4 4 0 16,0 1 0-16,0 0 0 0,0 4 0 15,0 2 0-15,-9 1 0 0,5 1 0 16,-8 2-1565-16,-7 0-1217 0</inkml:trace>
  <inkml:trace contextRef="#ctx0" brushRef="#br4" timeOffset="-65513.1">13593 15485 5826 0,'0'0'941'0,"0"0"-445"0,-22 55 433 16,18-22-929-16,4 3 0 0,6-4 0 16,2-4 0-16,-2-1 0 0,9-5 0 15,-5-4 0-15,-4-4 0 0,0-6 0 16,-1-4-757-16,1-4-1068 0</inkml:trace>
  <inkml:trace contextRef="#ctx0" brushRef="#br4" timeOffset="-65389.52">13608 15188 8115 0,'0'0'77'0,"0"0"-77"15,0 0 0-15,0 0 0 0,0 0 0 16,0 0 0-16,0 0-3626 0</inkml:trace>
  <inkml:trace contextRef="#ctx0" brushRef="#br4" timeOffset="-64969.34">13798 15557 3205 0,'0'0'2577'0,"0"0"-1572"0,0 0 3 16,0 0-611-16,52-8-397 0,-25 2 0 15,-3 1 0-15,-3 1 0 0,2-2 0 16,-3 1 0-16,1 0 0 16,0-4 0-16,-5 1 0 0,1-3 0 15,-7 2-1942-15,-2-3-1071 0</inkml:trace>
  <inkml:trace contextRef="#ctx0" brushRef="#br4" timeOffset="-64663.35">14085 15401 5914 0,'0'0'1025'16,"-8"56"-465"-16,6-27-16 0,-2-1-395 15,4-1-149-15,0-2 0 0,0 0 0 16,0-4 0-16,0-3 0 0,0-5 0 15,0-5 0-15,0-3 0 0,0-3 0 16,0-2 0-16,0-2 0 0,0-11 0 16,6-13 0-16,2-8 0 0,5-6 0 15,5 0 0-15,-1 8 0 0,4 6 0 16,-5 9 0-16,-6 8 0 16,1 7 0-16,-7 2 0 0,-2 9 0 15,4 5 0-15,-2 8 0 0,0 4 0 16,-1 3 0-16,-3 1 0 0,4 2 0 15,-4-2 0-15,6-3 0 16,2-5 0-16,2-5-149 0,-3-7-1127 16,3-4-553-16</inkml:trace>
  <inkml:trace contextRef="#ctx0" brushRef="#br4" timeOffset="-64385.33">14484 15552 6302 0,'0'0'1337'15,"0"0"-857"-15,-35-46-407 0,25 31-73 16,-3 5 0-16,3 2 0 0,2 4 0 16,2 3 0-16,1 1 0 0,-5 9 0 15,-2 11 0-15,-3 9 0 0,3 7 0 16,2 4 0-16,5-2 0 16,5 1 0-16,11-5 0 0,9-6 0 15,7-6 0-15,8-8 0 0,3-7 0 16,-1-7 0-16,0-3 0 15,0-8 0-15,-10-5 0 0,-8-5 0 16,-9-3 0-16,-10-4 0 0,-4 1 0 16,-6-1 0-16,-7 0 0 0,-4 3 0 15,1 1 0-15,-1 7-1589 0,7 5-68 16,7 4-528-16</inkml:trace>
  <inkml:trace contextRef="#ctx0" brushRef="#br4" timeOffset="-64121.72">14737 15551 4938 0,'0'0'1625'0,"-15"-38"-1045"0,9 16 124 15,-2 7-359-15,-5 2-345 0,3 8 0 16,-5 7 0-16,3 10 0 15,-3 11 0-15,-1 8 0 0,6 6 0 16,3 5 0-16,3-2 0 0,4-1 0 16,11-5 0-16,5-9 0 0,1-7 0 15,7-10 0-15,3-8 0 0,0-12 0 16,4-12 0-16,0-10 0 16,-6 4-493-16,-6-7-1008 0</inkml:trace>
  <inkml:trace contextRef="#ctx0" brushRef="#br4" timeOffset="-63949.54">14801 15188 6182 0,'-11'33'737'0,"1"0"-81"15,0 11-132-15,3-1-431 0,1 3-93 16,2 1 0-16,4-1 0 16,10-4 0-16,1-1 0 0,5-6 0 15,9-4 0-15,2-4 0 0,0-8 0 16,4-6-169-16,-11-5-939 15,-3-7-569-15</inkml:trace>
  <inkml:trace contextRef="#ctx0" brushRef="#br4" timeOffset="-63733.21">14920 15688 5262 0,'0'0'748'0,"0"0"209"15,54-11-45-15,-37 1-599 0,3-2-313 16,-3-2 0-16,-3-1 0 0,-3 0 0 15,-5 2 0-15,-2 0 0 0,0 0 0 16,-4-2 0-16,0-1 0 0,-4 1 0 16,0 4 0-16,-2 5 0 0,-5 6 0 15,-3 10 0-15,-3 5 0 0,1 11 0 16,-5 4 0-16,7 3 0 16,-3 0-197-16,11 0-155 0,6-4-92 15,10-10-377-15,3-6-187 0,5-9-621 0</inkml:trace>
  <inkml:trace contextRef="#ctx0" brushRef="#br4" timeOffset="-63409.29">15332 15488 6010 0,'0'0'1033'0,"0"0"-385"0,-48-6-147 15,28 8-501-15,-1 4 0 0,0 2 0 16,-1 2 0-16,5-1 0 0,-2 2 0 15,9 1 0-15,-2 0 0 0,12 3 0 16,0 0 0-16,12 0 0 0,7-1 0 16,8-1 0-16,4-1 0 0,2 1 0 15,4-2 0-15,-2 0 0 0,-2 1 0 16,-2-1 0-16,-6 0 0 16,-9-1 0-16,-5 1 0 0,-11-1 0 15,0 1 0-15,-11 0 0 0,-5-1 0 16,-5-1 0-16,-4-2 0 15,-6 0 0-15,2-3 0 0,-6-2 0 16,-2-2 0-16,2-3-377 0,8-3-1160 16,6-5-764-16</inkml:trace>
  <inkml:trace contextRef="#ctx0" brushRef="#br4" timeOffset="-62827.54">16233 15304 2877 0,'0'0'1905'0,"0"-45"-929"0,2 20-139 0,-2 0 447 16,-2 2-971-16,-6-2-313 0,-5 4 0 16,-5 1 0-16,1 5 0 0,-3 3 0 15,-3 5 0-15,-6 3 0 0,2 4 0 16,0 3 0-16,-10 6 0 0,6 4 0 16,-2 6 0-16,4 3 0 15,8-1 0-15,3 0 0 0,3-1 0 16,9 3 0-16,6 1 0 15,0 2 0-15,12 5 0 0,9 4 0 16,0 6 0-16,6 2 0 0,2 3 0 16,-3 1 0-16,-3 0 0 0,-2-1 0 15,-7-2 0-15,-3-2 0 0,-5-6 0 16,-6-2 0-16,0-7 0 16,-4-3 0-16,-2-5 0 0,-5-6-629 15,1-5-95-15,-5-6-161 0,3-2-1544 16,-2-3-864-16</inkml:trace>
  <inkml:trace contextRef="#ctx0" brushRef="#br4" timeOffset="-62717.98">15853 15638 5050 0,'0'0'788'15,"0"0"-308"-15,58-11 193 0,-23 10 231 16,6 1-607-16,0 0-297 16,3 2 0-16,-1-1 0 0,-1-1 0 15,-1 0-573-15,-14 0-868 0,0-2-656 0</inkml:trace>
  <inkml:trace contextRef="#ctx0" brushRef="#br4" timeOffset="-62439.53">16324 15625 5550 0,'0'0'1017'0,"0"0"199"0,0 0-807 16,0 0-409-16,0 0 0 16,0 0 0-16,-43-20 0 0,24 20 0 15,-4 8 0-15,5 5 0 0,1 1 0 16,1 2 0-16,5 3 0 0,7 0 0 15,4 3 0-15,10 0 0 0,5 3 0 16,6-4 0-16,-1 0 0 0,1-4 0 16,0-3 0-16,-3-2 0 0,3-6 0 15,0-2 0-15,-3-4 0 16,-5-2 0-16,-3-6 0 0,0-5-213 16,-6-3-495-16,-2-3 276 0,-2 0 99 15,0 2-95-15,-2 2 108 0,-2 0-44 16,-2 6-436-16,2 2-249 15,-2 0-660-15</inkml:trace>
  <inkml:trace contextRef="#ctx0" brushRef="#br4" timeOffset="-62282.55">16409 15859 3361 0,'0'0'1377'0,"0"0"355"16,0 0-871-16,0 0-217 0,-6-56-427 15,10 24-217-15,4-1 0 0,6 1 0 16,1 1 0-16,6 3 0 0,-3 3 0 16,1 1 0-16,-3 1 0 0,7-1 0 15,-8 5-137-15,5-6-2744 0</inkml:trace>
  <inkml:trace contextRef="#ctx0" brushRef="#br4" timeOffset="-61718.51">17302 15558 5542 0,'0'0'988'0,"0"0"-219"16,0 0 124-16,0 0-893 15,-33-30 0-15,22 13 0 0,1 0 0 16,-4 2 0-16,-3 7 0 0,1 7 0 16,-5 3 0-16,0 14 0 0,0 7 0 15,5 6 0-15,1 4 0 0,11 2 0 16,4-2 0-16,4-3 0 16,13-7 0-16,4-4 0 0,10-9 0 15,6-9 0-15,2-6 0 0,0-11 0 16,-1-6 0-16,-7 0 0 0,-4-3 0 15,-9 2 0-15,-8 3 0 0,-7 6 0 16,-3 3 0-16,0 6 0 0,-3 3 0 16,-5 2 0-16,2 7 0 0,-4 10 0 15,3 7 0-15,3 6 0 0,2 0 0 16,2-5 0-16,0-2 0 16,6-5 0-16,-3-4 0 0,5-3 0 15,-6-6 0-15,2-2-113 0,2-3-863 16,0 0-1377-16,-1-8-681 0</inkml:trace>
  <inkml:trace contextRef="#ctx0" brushRef="#br4" timeOffset="-61515.07">17639 15114 7371 0,'0'0'384'0,"0"0"53"15,0 0-437-15,0 0 0 0,-17 38 0 16,13 1 0-16,-4 9 0 0,-3 4 0 15,3 2 0-15,2 2 0 0,2 7 0 16,-2 1 0-16,-1 0 0 0,1-1 0 16,2-6 0-16,0-7 0 0,4-12 0 15,4-10 0-15,6-11 0 16,3-16-1337-16,1-2-444 0,3-17-760 0</inkml:trace>
  <inkml:trace contextRef="#ctx0" brushRef="#br4" timeOffset="-61323.06">17821 15116 4970 0,'0'0'3209'0,"0"0"-3196"16,0 0-13-16,2 35 0 0,-2 5 0 15,0 14 0-15,0 5 0 0,-2 1 0 16,-2 2 0-16,-3 2 0 16,3-3 0-16,2-2 0 0,0-6 0 15,2-5 0-15,0-9 0 0,2-13 0 16,8-13 0-16,7-13 0 0,-5-6-477 15,9-12-2396-15</inkml:trace>
  <inkml:trace contextRef="#ctx0" brushRef="#br4" timeOffset="-60778.42">17101 15890 6530 0,'0'0'1133'0,"0"0"-604"0,0 0-529 15,0 0 0-15,37 32 0 0,15-13 0 16,12-4 0-16,15-7 0 0,3-6 0 15,5-2 0-15,-4 0 0 0,2-1 0 16,-7 0 0-16,-9-2 0 0,-14 1-3118 16,-9-5-1036-16</inkml:trace>
  <inkml:trace contextRef="#ctx0" brushRef="#br4" timeOffset="-60032.7">18472 15439 2317 0,'0'0'3021'0,"0"0"-1772"0,0 0-501 0,0 0 109 16,0 0-857-16,0 0 0 0,-4 62 0 16,4-17 0-16,0 4 0 0,0 0 0 15,0-5 0-15,0-1 0 0,0-7 0 16,0-4 0-16,0-8 0 0,4-7 0 15,-2-7 0-15,2-6 0 0,10-8 0 16,-1-11 0-16,8-11 0 0,1-10 0 16,-3-4 0-16,-3-3 0 0,1-2 0 15,-7 2 0-15,1 0 0 0,-1 5 0 16,-2 7 0-16,0 9 0 16,-3 9 0-16,1 8 0 0,-2 5 0 15,2 5 0-15,2 9 0 0,5 7 0 16,-3 5 0-16,1 3 0 15,-1-1 0-15,-4-2 0 0,-2-1 0 16,0-5 0-16,-2-5 0 0,5-5 0 16,-3-5 0-16,0-4 0 0,2-1 0 15,4-6 0-15,7-11 0 16,4-6 0-16,-1-8 0 0,1 3 0 0,-5 3 0 16,3 2 0-16,-7 3 0 15,-1 6 0-15,-5 5 0 0,-2 6 0 16,-4 3 0-16,6 11 0 0,-6 13 0 15,0 6 0-15,0 7 0 0,0-4 0 16,0-5 0-16,9-4 0 0,3-4 0 16,2-3 0-16,7-4 0 0,2-2-301 15,-4-5-1132-15,-1-3-351 0</inkml:trace>
  <inkml:trace contextRef="#ctx0" brushRef="#br4" timeOffset="-59726.4">19224 15559 7323 0,'-10'-35'869'0,"0"1"-869"0,-3 1 0 16,-1 12 0-16,-1 5 0 0,3 9 0 15,-3 7 0-15,3 2 0 0,-3 9 0 16,-5 7 0-16,5 7 0 16,-1 4 0-16,3 5 0 0,5 1 0 15,6 2 0-15,4-3 0 0,8-3 0 16,11-3 0-16,6-7 0 0,2-8 0 15,4-6 0-15,2-6 0 0,-8-3 0 16,-4-9 0-16,-5-4 0 0,-7-5 0 16,-9 0 0-16,-2-1 0 0,-6 0 0 15,-5-1 0-15,-3 1 0 0,-3 2 0 16,3 3 0-16,3 3 0 16,5 5 0-16,6 2 0 0,0 1 0 15,8 0-1974-15,11-3-627 0</inkml:trace>
  <inkml:trace contextRef="#ctx0" brushRef="#br4" timeOffset="-59478.4">19565 15444 6915 0,'0'0'1216'0,"0"0"-1155"16,-31-37-61-16,17 23 0 0,-3 1 0 15,3 2 0-15,-3 5 0 0,-3 6 0 16,-1 9 0-16,-2 7 0 0,3 13 0 15,-1 5 0-15,4 9 0 0,3 3 0 16,6 0 0-16,8-1 0 0,8-5 0 16,13-6 0-16,5-9 0 0,10-10 0 15,1-6 0-15,0-9 0 0,0-11 0 16,-10-10 0-16,-4-12 0 16,-7-8-773-16,-5 6-1412 0,-3-5-1733 0</inkml:trace>
  <inkml:trace contextRef="#ctx0" brushRef="#br4" timeOffset="-59307.58">19580 15059 300 0,'0'0'6907'16,"0"0"-5922"-16,0 0-985 0,-11 44 0 15,3-8 0-15,-2 11 0 0,-3 5 0 16,-1-2 0-16,4 2 0 16,3-1 0-16,3-5 0 0,8-2 0 15,7-4 0-15,3-2 0 0,5-5 0 16,6-2 0-16,2-6 0 0,-1-7-1521 15,-5-9-548-15,0-5-1057 0</inkml:trace>
  <inkml:trace contextRef="#ctx0" brushRef="#br4" timeOffset="-59088.14">19691 15693 5854 0,'0'0'1153'0,"0"0"-85"16,0 0-951-16,0 0-117 16,31-7 0-16,-4-4 0 0,0-4 0 15,4-4 0-15,-6 1 0 0,-2-2 0 16,-7 1 0-16,-1 1 0 15,-11-1 0-15,-6 2 0 0,-7 2 0 16,-5 2 0-16,-7 9 0 0,-1 4 0 16,-5 11 0-16,-2 9 0 0,4 8 0 15,0 6 0-15,7 4 0 16,11 3 0-16,3 1 0 0,15-6 0 16,7-7 0-16,9-4 0 0,6-12-1597 15,-2-6 132-15,-4-5-192 0</inkml:trace>
  <inkml:trace contextRef="#ctx0" brushRef="#br4" timeOffset="-58796.09">20097 15464 5334 0,'0'0'1233'0,"-3"-38"-685"0,-5 25 529 16,-2 11-1077-16,-7 0 0 16,-3 5 0-16,-3 5 0 0,-2 4 0 15,2 3 0-15,3 1 0 0,5-2 0 16,3 2 0-16,4 0 0 15,6 0 0-15,4 2 0 0,8 1 0 16,15 3 0-16,6 1 0 0,4 0 0 16,6 1 0-16,1-3 0 0,3 1 0 15,-6-2 0-15,1-3 0 16,-11 0 0-16,-9-3 0 0,-9-2 0 16,-7 1 0-16,-8-1 0 0,-13-1 0 15,-6-2 0-15,-10 1 0 0,-6-5 0 16,-2 1 0-16,-3-2 0 0,3-3 0 15,4-1 0-15,1 1 0 0,10 2 0 16,5 0-1093-16,0 3-1064 0</inkml:trace>
  <inkml:trace contextRef="#ctx0" brushRef="#br4" timeOffset="-9470.94">4934 14985 5154 0,'0'0'884'0,"0"0"-207"0,0 0 583 16,0 0-1043-16,0 0-217 0,0 0 0 15,0 0 0-15,0 0 0 0,-16 54 0 16,12-25 0-16,-5 7 0 0,7 3 0 16,-2 1 0-16,4 2 0 0,0-1 0 15,0-2 0-15,0-2 0 0,4-6 0 16,0-6 0-16,3-9 0 16,-5-6 0-16,6-9 0 0,-4-1-797 15,4-13-2641-15</inkml:trace>
  <inkml:trace contextRef="#ctx0" brushRef="#br4" timeOffset="-9052.36">4945 14983 6667 0,'0'0'832'0,"0"0"-296"0,0 0-379 0,0 0-157 16,0 0 0-16,0 0 0 0,0 0 0 16,53 34 0-16,-11-31 0 0,9-3 0 15,13-9 0-15,7-3 0 0,7-2 0 16,1-5 0-16,-11 3 0 15,-12 3 0-15,-17 1-145 0,-16 6-1091 16,-11 2-37-16,-12 4-912 0</inkml:trace>
  <inkml:trace contextRef="#ctx0" brushRef="#br4" timeOffset="-8759.65">5488 15009 5742 0,'0'0'921'0,"0"0"259"0,0 0-831 15,0 46-349-15,0-9 0 0,-2 4 0 16,-2 4 0-16,4-2 0 15,0 1 0-15,4 1 0 0,6 0 0 16,1 0 0-16,-1-2 0 0,0-4 0 16,1-3 0-16,-5-4 0 0,-2-6 0 15,-2-8-65-15,2-7-903 0,-4-6-1729 0</inkml:trace>
  <inkml:trace contextRef="#ctx0" brushRef="#br4" timeOffset="-8479.92">4835 15529 4089 0,'31'5'2249'0,"2"0"-868"16,4 2-908-16,0 4-473 0,-1 1 0 16,5 1 0-16,0 0 0 0,7-3 0 15,4-2 0-15,5-5 0 0,3-3 0 16,2-1 0-16,2-9-709 0,-16 3-2068 16,-7-5-837-16</inkml:trace>
  <inkml:trace contextRef="#ctx0" brushRef="#br4" timeOffset="-7859.88">5176 15049 4185 0,'0'0'369'0,"0"0"215"16,31-1 396-16,-31 3-552 0,-14 7-127 15,-11 11 187-15,-12 7-364 0,-7 8 44 16,-1 5 112-16,1 0-136 0,3 1-3 15,2 1-141-15,4-4 0 0,8-5 0 16,10-7 0-16,7-8 0 0,10-6 0 16,6-9-273-16,17-5-11 15,12-13 164-15,17-11 96 0,5-10 8 16,1-5 16-16,2-1 8 0,-4 3-4 16,-15 5-4-16,-8 7 40 15,-12 9-40-15,-15 8 60 0,-2 8 16 0,-4 2-12 16,-10 6 84-16,-6 7 32 15,-5 4-164-15,0 5-16 0,-1-1 60 16,3-2-52-16,2 0-8 0,7 0 0 16,4-4 0-16,2-4-16 0,4-2-12 15,4-4-160-15,8-4 72 0,7-2 20 16,4-6 80-16,3-6 16 16,-1-2 16-16,-2-2-4 0,2 3-12 15,-9 6 8-15,-1 4 4 0,-5 4-12 16,-10 6 16-16,2 8-4 0,-2 8 28 15,-2 4 208-15,-2 2-99 0,-2-2-149 16,2 3 0-16,-3-2 0 16,3 0 0-16,-2 3 0 0,-2-1 0 15,-5 4 0-15,-7 3 0 0,-7 0 0 16,-4 2 0-16,4-5 0 0,0-8 0 16,0-8-1121-16</inkml:trace>
  <inkml:trace contextRef="#ctx0" brushRef="#br4" timeOffset="3961.11">7351 15300 1120 0,'0'0'32'0,"12"-57"-32"0,-4 26-116 0,5 6 92 0,1 1 24 16,-3 4 288-16,-1 2 16 0,-4 5 48 15,-2 6-264-15,-2 0 1945 0,-2 3-816 16,0 1-429-16,0-1-143 16,0-1 3-16,0 3-508 0,0 0-32 15,0-1 100-15,-2 3-124 0,2-1 36 16,-4 1 37-16,4 0-157 0,-6 0 0 15,2 5 0-15,-2 2 0 0,-3 7 0 16,-3 12 0-16,2 6 0 16,-7 7 0-16,3 4 0 0,-3 1 0 15,0 5 0-15,-1 4 0 0,-3 4 0 16,3 4 0-16,-3 4 0 0,0 0 0 16,5 0 0-16,1-6 0 0,1-5 0 15,3-6 0-15,5-10 0 16,0-6 0-16,6-7 0 0,0-10 0 15,0-5-41-15,0-4-167 0,0-6 28 16,-4 0 152-16,2-5 28 0,-2-8 80 16,-7-13-80-16,1-9 36 0,0-6 40 15,-1-6-64-15,5 0-12 16,0 2 8-16,6 4 4 0,0 5-12 16,2 5 0-16,2 7 40 0,-2 8-40 15,2 9 193-15,-4 3-193 0,0 4 0 16,0 2 0-16,-4 9 0 0,-4 10 0 15,-2 6 0-15,1 5 0 0,3 0 0 16,2 1 0-16,2 3 0 0,2-1 0 16,6 1 0-16,4-1 0 15,5-1 0-15,-3-5 0 0,3-2 0 16,-3-8 0-16,3-4 0 0,-5-7 0 16,2-6 0-16,3-4 0 15,-1-9 0-15,3-8 0 0,4-4 0 16,5-5 0-16,5-1 0 0,3 2 0 15,3 7 0-15,0 4 0 0,-2 7 0 16,-10 4-913-16,-9 0-1444 0</inkml:trace>
  <inkml:trace contextRef="#ctx0" brushRef="#br4" timeOffset="6363.19">7384 14301 3593 0,'0'0'2725'0,"0"0"-2016"16,0 0-173-16,0 0 93 0,0 0-629 16,0 0 0-16,0 0 0 15,0 0 0-15,0 0 0 0,37 0 0 16,-2-8 0-16,2-1 0 0,-6 3 0 15,0 2 0-15,0 2 0 0,-8 2 0 16,-2 1 0-16,-11 8 0 0,-10 4 0 16,-4 6 0-16,-8 6 0 0,-9 2 0 15,-4 2 0-15,-2 3 0 0,0-3 0 16,3 1 0-16,1-4 0 0,4-3 0 16,7-1 0-16,1-4 0 15,5-4 0-15,6-2 0 0,0-4 0 16,6 1 0-16,5-3 0 0,-1-1 0 15,7 0 0-15,-1-2 0 0,5-3 0 16,0-3 0-16,3-2 0 16,3-2 0-16,-4 0 0 0,2 0 0 15,-5 0 0-15,1-1 0 0,-4-1-933 16,-7 2-532-16,0-1-3785 0</inkml:trace>
  <inkml:trace contextRef="#ctx0" brushRef="#br4" timeOffset="6533.07">7347 14442 2541 0,'0'0'3369'16,"47"5"-2304"-16,-12-5-185 0,-2-1-543 16,2-3-337-16,-1 0 0 15,-3-1 0-15,0-1 0 0,2-1 0 16,2-2-973-16,-13 2-876 0,-1 0-1280 0</inkml:trace>
  <inkml:trace contextRef="#ctx0" brushRef="#br4" timeOffset="6974.65">7702 14507 3345 0,'0'0'3121'0,"0"0"-2348"15,0 0-105-15,0 0-383 0,48-3-285 16,-26-4 0-16,3-3 0 0,-2 0 0 16,4-1 0-16,-2-1 0 0,-1-2 0 15,-1 1 0-15,-6-2 0 0,-7 1 0 16,-2 0 0-16,-8 2 0 0,0 0 0 16,-10 1 0-16,-5 2 0 15,-5 7 0-15,-1 2 0 0,0 5-237 16,5 6-311-16,-5 5 164 0,9 3 128 15,-3 1-189-15,5 4 77 0,10-3 156 16,0 3-488-16,10-4 248 16,7-3 115-16,4-3 25 0,-1 0 284 15,1-1 28-15,0-1 8 0,-1-3 8 16,-3 1-4-16,-1-4-12 0,-1-2-8 16,-5 0 8-16,0-4 12 0,-3 0 136 15,-7 0 281-15,0-6 907 16,0-6-451-16,0-8-313 0,0-7 212 15,4-5-699-15,2 0-85 0,-2 2 0 16,2 4 0-16,5 5 0 0,-5 3 0 16,-2 5 0-16,-2 1 0 0,6 5 0 15,3 2 0-15,-1 2-949 0,2 0-3337 0</inkml:trace>
  <inkml:trace contextRef="#ctx0" brushRef="#br4" timeOffset="7262.34">8264 14454 2044 0,'0'0'4082'0,"0"0"-3549"0,0 0 19 0,0 0-204 0,0 0-68 0,-35-13-132 16,19 15-28-16,-1 10-35 0,-4 6-85 16,1 1 0-16,5 1 0 0,5-3 0 15,8-2 0-15,2-1 0 16,2-2 0-16,12-3 0 0,3-3 0 15,10-4 0-15,2-3 0 0,4-6 0 16,-2-4 0-16,-4-2 0 0,-2-3 0 16,-13 2 0-16,-2 0 0 0,-10-3 0 15,-10 3 0-15,-2 2 0 0,-9 3 0 16,-8-2 0-16,-4 4 0 0,6 1-1273 16,0-2-1285-16</inkml:trace>
  <inkml:trace contextRef="#ctx0" brushRef="#br4" timeOffset="7807.63">8785 14473 5602 0,'0'0'748'0,"6"-40"-3"0,-10 17 219 0,-8 3-831 15,-5 2-133-15,-3 6 0 0,-5 7 0 16,2 5 0-16,5 11 0 0,5 6 0 16,3 4 0-16,-1 4 0 15,7 1 0-15,4-1 0 0,0-1 0 16,4-3 0-16,7-5 0 0,1-6 0 15,3-3 0-15,1-7 0 0,3-1 0 16,-3-9 0-16,1-3 0 0,-1-2 0 16,3 1 0-16,-11 2 0 0,3 5 0 15,-7 1 0-15,0 6 0 0,-4 0 0 16,2 4 0-16,2 6 0 0,2 9 0 16,3 3 0-16,-3 1 0 15,-2-4 0-15,2-1 0 0,0-2 0 16,-2-6 0-16,-1-2 0 0,1-4-249 15,-4-2-1888-15,10-3-872 0</inkml:trace>
  <inkml:trace contextRef="#ctx0" brushRef="#br4" timeOffset="7991.91">9054 14109 7275 0,'0'0'732'15,"0"0"-547"-15,0 0-185 0,0 0 0 16,0 0 0-16,-14 41 0 15,7-5 0-15,1 4 0 0,2 3 0 16,4 1 0-16,-2 6 0 0,-2 1 0 16,-2 2 0-16,-5 0 0 0,3-4 0 15,2-6 0-15,0-9 0 0,1-11-1770 16,5-10-1031-16</inkml:trace>
  <inkml:trace contextRef="#ctx0" brushRef="#br4" timeOffset="8130.2">8880 14443 2621 0,'0'0'5571'0,"48"-19"-5571"16,-13 6 0-16,2 0 0 0,0 2 0 15,1 0 0-15,3-4 0 0,7 0 0 16,9 0 0-16,5-2 0 0,-14 5 0 16,-5 1-2090-16</inkml:trace>
  <inkml:trace contextRef="#ctx0" brushRef="#br4" timeOffset="8674.64">7820 14899 5218 0,'0'0'1036'0,"0"38"-403"0,-2-10 239 0,2 4-540 0,-4 1-231 16,0-1-101-16,2 0 0 0,2-3 0 15,0-7 0-15,0-3 0 0,0-6 0 16,0-6 0-16,2-3 0 0,2-4 0 15,0-4 0-15,2-11 0 0,0-11 0 16,3-9 0-16,-3-4 0 16,0 3 0-16,4 1 0 0,1 3 0 15,-1 6 0-15,4 7 0 0,3 12 0 16,4 7 0-16,-1 6 0 0,-1 8 0 16,6 6 0-16,-11 5 0 0,-1 5 0 15,-3 2 0-15,-4 0 0 16,-2 0 0-16,0-4 0 0,-2-5 0 15,3-4-349-15,-1-7-739 0,2-6-1870 0</inkml:trace>
  <inkml:trace contextRef="#ctx0" brushRef="#br4" timeOffset="8975.81">8209 14985 6430 0,'0'0'1401'0,"-23"-40"-1040"0,8 16-361 16,1 6 0-16,1 5 0 0,-1 6 0 15,2 6 0-15,-3 3 0 0,1 10 0 16,1 7 0-16,-1 6 0 16,3 2 0-16,5 5 0 0,6 2 0 0,0-2 0 15,11-4 0-15,3-5 0 16,9-6 0-16,4-5 0 0,4-5 0 16,4-5 0-16,-6-4 0 15,0-6 0-15,-2-3 0 0,-11-3 0 16,-10-2 0-16,-2-3 0 0,-8-5 0 15,-2-1 0-15,-6-2 0 0,1-1 0 16,-3 2 0-16,8 6 0 0,-3 5-1601 16,7 8-232-16,4 3-616 0</inkml:trace>
  <inkml:trace contextRef="#ctx0" brushRef="#br4" timeOffset="9206.75">8455 14976 6494 0,'0'0'1597'0,"0"0"-1496"0,-31-37-101 16,16 26 0-16,-1 8 0 15,-1 3 0-15,-4 5 0 0,5 9 0 16,1 6 0-16,3 4 0 0,2 2 0 16,5 2 0-16,5-2 0 0,0-3 0 15,11-7 0-15,3-5 0 0,9-9 0 16,2-3 0-16,2-11 0 15,0-5 0-15,-3-8 0 0,3-6-153 16,-10 6-1368-16,-7-5-680 0</inkml:trace>
  <inkml:trace contextRef="#ctx0" brushRef="#br4" timeOffset="9331.17">8486 14697 6282 0,'0'0'1053'15,"-9"37"-196"-15,7-9-857 0,-2 3 0 16,-2 1 0-16,6 0 0 0,0 0 0 15,6-7 0-15,4 0 0 0,1-2 0 16,-1 0-217-16,0-5-1111 16,1-1-581-16</inkml:trace>
  <inkml:trace contextRef="#ctx0" brushRef="#br4" timeOffset="9610.99">8591 15114 2677 0,'0'0'2417'0,"41"-27"-664"16,-18 8-773-16,-6 0-615 0,-3-3-365 16,1 2 0-16,-5-3 0 0,-4-1 0 15,0 2 0-15,-2-1 0 0,-4 1 0 16,-4 4 0-16,-6 3 0 16,-2 6 0-16,-3 8 0 0,-1 5 0 15,-5 13 0-15,0 11 0 0,-4 6 0 16,3 6 0-16,1 2 0 0,4-2 0 15,9-1 0-15,8-3 0 0,10-5 0 16,15-5 0-16,6-5 0 0,17-7 0 16,14-3 0-16,8-6 0 15,-12-5-969-15,8-1-3997 0</inkml:trace>
  <inkml:trace contextRef="#ctx0" brushRef="#br4" timeOffset="10327.49">10708 16302 3041 0,'0'0'3061'0,"0"0"-1992"0,0 0-109 0,0 0-899 16,0 0-61-16,0 0 0 0,0 0 0 15,0 0 0-15,0 0 0 0,-56 10 0 16,27 15 0-16,-10 7 0 0,6 4 0 16,-9 8 0-16,1 9 0 0,-3 8 0 15,-3 5 0-15,-5 2 0 0,5 4 0 16,5-1 0-16,5-3 0 0,17-4 0 16,-1-10 0-16,8-7 0 15,9-12 0-15,4-12 0 0,4-14 0 16,13-11 0-16,4-19 0 0,10-14 0 15,6-16 0-15,-6 9-1826 0,0-7-1963 16</inkml:trace>
  <inkml:trace contextRef="#ctx0" brushRef="#br4" timeOffset="10606.3">10613 16333 5514 0,'0'0'1229'0,"0"0"220"15,0 0-1449-15,0 0 0 0,0 0 0 16,0 46 0-16,0-9 0 16,2 4 0-16,12 2 0 0,3-4 0 15,3-1 0-15,1-3 0 0,6-3 0 16,-6-3 0-16,-1-3 0 0,-3-6 0 15,-3-4 0-15,-8-8 0 0,-1-2 0 16,-5-6 0-16,0-2 0 16,-5-12 0-16,-1 1-1589 0,-2-12-1845 0</inkml:trace>
  <inkml:trace contextRef="#ctx0" brushRef="#br4" timeOffset="10735.08">10714 16230 6466 0,'0'0'1261'0,"-37"7"-796"0,2-1-465 16,-13 3 0-16,-6 3 0 0,-10 2 0 16,-4 1 0-16,2-2 0 0,6 0 0 15,12-4 0-15,9-3 0 0,16-6 0 16,13 0-2178-16,4-9-2904 0</inkml:trace>
  <inkml:trace contextRef="#ctx0" brushRef="#br4" timeOffset="11666.13">8607 16862 2172 0,'0'0'3502'0,"0"0"-2369"15,0 0-665-15,0 0-56 0,0 38 60 16,-6-4-439-16,2 8-33 0,4 6 0 16,-6 4 0-16,6 4 0 0,0 3 0 15,0 2 0-15,0 0 0 0,0 0 0 16,0-7 0-16,0-6 0 16,6-9 0-16,-6-11 0 0,4-9 0 15,-2-9 0-15,-2-8 0 0,4-2 0 16,1-7 0-16,1-12 0 0,8-15 0 15,9-15 0-15,2-8 0 0,2 6 0 16,-7 13 0-16,-3 18 0 16,-3 13 0-16,-7 8 0 0,-1 12 0 15,-2 6 0-15,0 5 0 0,-4 3 0 16,-4-1 0-16,0 0 0 0,2-1 0 16,2-6 0-16,0 0 0 15,0-6 0-15,6-2 0 0,0-4-593 16,4-2-908-16,-5-5-648 0</inkml:trace>
  <inkml:trace contextRef="#ctx0" brushRef="#br4" timeOffset="11797.67">8922 17399 8192 0,'0'0'0'0,"0"0"0"16,0 0 0-16,0 0 0 0,0 0 0 15,-15 36 0-15,13-18 0 0,2-2 0 16,0-5 0-16,0-4 0 0,2-4-245 15,2-2-1692-15,3-1-476 0</inkml:trace>
  <inkml:trace contextRef="#ctx0" brushRef="#br4" timeOffset="11910.3">9058 17169 3437 0,'0'0'444'0,"0"0"-268"0,6 34-176 16,-6-15-136-16,4-6-448 0,-1-2-1801 0</inkml:trace>
  <inkml:trace contextRef="#ctx0" brushRef="#br4" timeOffset="12288.03">9133 17312 3597 0,'0'0'1265'0,"0"0"-645"0,-31-1 364 16,10-2-691-16,4 1-1 16,1 2 208-16,-5 6-300 0,7 6-64 15,1 2 60-15,3 4-156 0,0 0 12 16,10-1-35-16,0-1-17 0,6-2 0 15,4-4 0-15,5-5 0 0,1-3 0 16,5-3 0-16,-1-7 0 16,-3-5 0-16,4-2 0 0,-5-3 0 15,-5 0 0-15,-1 1 0 0,-6 4 0 16,-2 3 0-16,2 5 0 0,-4 4 0 16,0 1 0-16,4 6 0 15,3 11 0-15,5 10 0 0,2 7 0 16,1 5 0-16,-5-1 0 0,-4-2 0 15,1 2 0-15,-7 1 0 0,-7 1 0 16,-3 3 0-16,-11 0 0 0,-12-2 0 16,4-4 0-16,-8-4 0 0,0-4 0 15,4-7 0-15,-2-4 0 16,4-9 0-16,8-8 0 0,4-6 0 16,11-21 0-16,4-14 0 0,10-13 0 15,15-14-389-15,14-6-535 0,-6 15-201 16,12-6-1416-16</inkml:trace>
  <inkml:trace contextRef="#ctx0" brushRef="#br4" timeOffset="12546.73">9405 16985 5970 0,'0'0'1321'0,"-45"42"-897"16,18-1-28-16,4 6-315 0,-1 7-81 16,7 0 0-16,0 2 0 15,7-4 0-15,6-2 0 0,4-4 0 16,0-7 0-16,4-7 0 0,6-6 0 15,1-8 0-15,-1-11 0 0,7-7 0 16,3-8 0-16,3-11 0 0,8-5 0 16,0-3 0-16,6-3 0 0,-6 5 0 15,0 4 0-15,-10 7 0 0,-5 10 0 16,-5 8 0-16,-1 7 0 16,-4 6 0-16,-2 6 0 0,-1-1 0 15,1 2 0-15,-4-3 0 0,4-3 0 16,-2-5 0-16,6-2 0 0,-2-4 0 15,1-3 0-15,3-4-2590 0</inkml:trace>
  <inkml:trace contextRef="#ctx0" brushRef="#br4" timeOffset="13199.85">10046 17491 936 0,'0'0'2389'0,"0"0"-480"0,0 0-1021 0,6-46-31 0,-8 29 356 15,-6 1-1213-15,-4-1 0 0,-3 5 0 16,-1 5 0-16,-1 7 0 0,-1 4 0 16,1 7 0-16,0 7 0 15,7 6 0-15,0 1 0 0,4-1 0 16,6-1 0-16,0-1 0 0,6-5 0 15,0-1 0-15,8-4 0 0,3-5 0 16,0-5 0-16,3-2 0 16,-5 0 0-16,-3-4 0 0,-4 0 0 15,-1 1 0-15,-3 1 0 0,-2 2 0 16,2-1 0-16,0 1 0 0,2 0 0 16,0 1 0-16,5 7 0 15,-5 8 0-15,2 6 0 0,-2 2 0 16,5 1 0-16,-5-11 0 0,4-4-41 15,1-7-575-15,-1-3-160 0,-6 0-1253 16,6-4-124-16</inkml:trace>
  <inkml:trace contextRef="#ctx0" brushRef="#br4" timeOffset="13384.16">10321 17134 7507 0,'0'0'685'16,"0"0"-685"-16,0 0 0 0,0 0 0 15,0 0 0-15,0 0 0 0,-18 42 0 16,7-7 0-16,7 8 0 16,-2 2 0-16,6-1 0 0,0 0 0 15,0 0 0-15,2-3 0 0,2-2 0 16,-4-3 0-16,0-4 0 0,-6-11-1241 16,2-3-1497-16</inkml:trace>
  <inkml:trace contextRef="#ctx0" brushRef="#br4" timeOffset="13501.21">10172 17472 7355 0,'0'0'712'0,"52"-41"-587"0,-9 25-125 15,3 2 0-15,-3 2 0 0,1 4 0 16,3-2 0-16,3 0 0 16,-7-2 0-16,-10 2-1001 0,-4 1-3373 0</inkml:trace>
  <inkml:trace contextRef="#ctx0" brushRef="#br4" timeOffset="15846.33">8409 17916 3173 0,'0'0'2361'0,"0"0"-1613"0,0 0 353 0,0 0-445 16,0 0-503-16,0 0-153 0,0 0 0 16,0 0 0-16,-2 35 0 15,4-34 0-15,6 1 0 0,3-2 0 16,-1-3 0-16,7-7 0 0,-1-5 0 15,-6 2 0-15,1 1 0 0,-7 4 0 16,-2 3 0-16,2-3 0 0,-4-3 0 16,0 0 0-16,-6-5 0 0,-9-2 0 15,-7 5 0-15,-3 7 0 0,-6 6 0 16,8 10 0-16,-2 5 0 16,9 7 0-16,-1 0 0 0,7 5 0 15,2-1 0-15,8 2 0 0,4-3 0 16,6-3 0-16,11-3 0 0,-1-4 0 15,7-4 0-15,0-4 0 0,4-5 0 16,-4-2 0-16,4-2 0 16,-4-6 0-16,4-3-9 0,-6 0-887 15,-7 2-217-15,-3 0-2144 0</inkml:trace>
  <inkml:trace contextRef="#ctx0" brushRef="#br4" timeOffset="16119.19">8696 17823 6066 0,'0'0'805'16,"0"0"-97"-16,0 0-95 16,0 0-613-16,-37-29 0 0,31 29 0 15,-9 4 0-15,-1 8 0 0,-3 2 0 16,7 10 0-16,-3 2 0 0,5 6 0 15,4 1 0-15,6-2 0 0,0-3 0 16,10-7 0-16,5-7 0 16,3-7 0-16,11-7 0 0,-2-11 0 15,4-9 0-15,-4 2-1934 0,0-10-547 16</inkml:trace>
  <inkml:trace contextRef="#ctx0" brushRef="#br4" timeOffset="16287.91">8791 17619 4309 0,'0'0'2342'0,"0"0"-801"16,0 0-1541-16,-16 58 0 0,12-22 0 16,-7 3 0-16,5-4 0 0,0 2 0 15,2 1 0-15,4-4 0 0,0 3 0 16,6-1 0-16,2-5 0 16,5-6 0-16,7-6 0 0,1-9 0 15,-6-4-2454-15,7-6-871 0</inkml:trace>
  <inkml:trace contextRef="#ctx0" brushRef="#br4" timeOffset="16985.32">9040 17856 4550 0,'0'-33'1868'15,"-13"13"-1023"-15,3-1-177 0,-5 9-407 16,-1 5-261-16,5 5 0 0,-5 6 0 15,1 7 0-15,3 7 0 0,-2 3 0 16,1 5 0-16,3 2 0 0,2 1 0 16,1 0 0-16,7-2 0 0,7-7 0 15,7-4 0-15,-2-8 0 16,7-4 0-16,2-4 0 0,-5-4 0 16,1-6 0-16,-7-2 0 0,0-2 0 15,-5-1 0-15,-3 5 0 0,2 1 0 16,0 5 0-16,-4 3 0 0,0 1 0 15,2 0 0-15,2 6 0 0,0 8 0 16,2 8 0-16,1 10 0 16,-3 1 0-16,-2-3 0 0,-2-1 0 15,-6-7 0-15,-11 1 0 0,-8-1 0 16,-2 1 0-16,-10-4 0 0,-4-2 0 16,0-4 0-16,1-5 0 15,9-4 0-15,4-4 0 0,9-3 0 16,12-3 0-16,6-3 0 0,4-1 0 15,16-1 0-15,7-4 0 0,4-4 0 16,6-1 0-16,5-5 0 0,-3-5 0 16,2 3 0-16,1-4 0 0,-5 1 0 15,-2 2 0-15,-8 2 0 0,-6 4 0 16,-5 7 0-16,-5 6 0 16,-7 4 0-16,-2 4 0 0,-2 0 0 15,0 0 0-15,4 1 0 0,-4 0 0 16,0 0 0-16,6 0 0 0,-6 0 0 15,6-1 0-15,-2 0 0 16,3 0 0-16,1-1 0 0,-2-3 0 16,0-2 0-16,3-3 0 0,-7-5 0 15,-2-4 0-15,-2 0 0 0,-9 1 0 16,-7 5 0-16,1 11 0 0,-6 9 0 16,5 7 0-16,1 6 0 15,1 4 0-15,1-2 0 0,5 2 0 16,8-2 0-16,2-2 0 0,10-6 0 15,9-3 0-15,6-4 0 0,6-5 0 16,6-2 0-16,0-5 0 0,0-3 0 16,5-4 0-16,-1-1 0 0,0-3 0 15,-4 1-361-15,-4-3-531 0,-2 1-793 16,-10 3 140-16,-4 2-12 0</inkml:trace>
  <inkml:trace contextRef="#ctx0" brushRef="#br4" timeOffset="17227.74">9552 17812 4133 0,'0'0'1509'0,"0"0"-480"0,0 0 443 0,0 0-1423 0,0 0-49 15,0 0 0-15,0 0 0 16,-27-35 0-16,13 34 0 0,-13 3 0 16,-4 12 0-16,0 4 0 0,4 2 0 15,6-1 0-15,15-2 0 0,-2-2 0 16,8 2 0-16,10-4 0 0,11-4 0 16,10 0 0-16,4-5 0 15,8 0 0-15,-1-3 0 0,-5 1 0 16,-4 1 0-16,-12 2 0 0,-13 4 0 15,-8 5 0-15,-14 5 0 0,-17 4 0 16,-7 4 0-16,-9-4 0 0,-7-3 0 16,2-6 0-16,5-7 0 0,10-6 0 15,-1-5-2702-15</inkml:trace>
  <inkml:trace contextRef="#ctx0" brushRef="#br4" timeOffset="50694.67">3281 15912 468 0,'0'0'656'0,"0"0"-340"0,0 0-8 0,0 0 104 15,0 0 1333-15,0 0-1104 0,0 0 151 16,0 0-232-16,0 0-20 0,-17 14 429 16,11-11-373-16,2-1-407 0,0-1-189 15,1 0 0-15,3-1 0 16,-4 0 0-16,4 1 0 0,0-1 0 15,11 1 0-15,3 0 0 0,13-1 0 16,10 0 0-16,5-3 0 0,-1-2 0 16,2-1 0-16,-1-3 0 15,-5 2 0-15,0-2 0 0,-6 2 0 16,-10 1 0-16,-9 3 0 0,-2 2 0 16,-5 0 0-16,-3 1 0 15,0 0 0-15,4 0 0 0,-6 1 0 16,0 1-293-16,2 1-315 0,0-1-625 15,0-1 329-15,2 1 208 0,-4-2-29 16,2-2 725-16,-2-2 12 0,0-2 116 16,0 0 204-16,0-1 145 0,-2 0 479 15,-4 1-268-15,2 1-83 0,-2 1 355 16,2 2-659-16,-1 2-301 0,1 0 0 16,2 4 0-16,2 5 0 0,0 9 0 15,0 5 0-15,4 4 0 16,3 3 0-16,-7 2 0 0,6 5 0 15,-2 4 0-15,-2 5 0 0,0 4 0 16,-2 1 0-16,-4-1 0 0,4-4 0 16,-4-10 0-16,2-4 0 15,2-9 0-15,0-4 0 0,2-7 0 16,2-3 0-16,-4-6 0 0,0 0 0 16,2-2 0-16,-2-1 0 15,0 0 0-15,0-6 0 0,-2-5 0 16,2-1-633-16,0 0-131 0,0 4-1037 15,0 5-20-15,0-2-716 0</inkml:trace>
  <inkml:trace contextRef="#ctx0" brushRef="#br4" timeOffset="50897.19">3690 16398 3917 0,'0'0'1409'0,"0"0"-549"0,0 0-39 0,0 0 364 0,0 0-1185 0,0 0 0 0,0 0 0 0,-42 19 0 0,20-13 0 0,-9 1 0 0,0 1 0 16,-11-1 0-16,-5 0 0 0,-3-3 0 15,5 2 0-15,3 0 0 0,16 0 0 16,5 0 0-16,15-2 0 0,2-2 0 16,4 0 0-16,0 1 0 15,4 0-1493-15,6-2-420 0</inkml:trace>
  <inkml:trace contextRef="#ctx0" brushRef="#br4" timeOffset="51706.6">3444 15944 5002 0,'0'0'292'0,"-54"45"580"0,27-24-111 0,2-2-205 16,5 2 116-16,-1 1-635 0,0 3-37 16,-1 1 0-16,1 3 0 15,0-2 0-15,5-5 0 0,5-3 0 16,5-6 0-16,2-6 0 0,4-4 0 16,4-2 0-16,7-2 0 15,15-13 0-15,8-9 0 0,13-8 0 16,9-8 0-16,-7 1 0 0,3 1 0 15,-6 7 0-15,-9 7 0 0,-16 9 0 16,-11 8 0-16,-4 5 0 0,-6 1 0 16,0 7 0-16,0 8 0 0,-10 10 0 15,-5 3 0-15,-1 3 0 0,1 1 0 16,-1-5 0-16,3 2 0 0,3-2 0 16,-5-2 0-16,9-6 0 0,0-4 0 15,4-6 0-15,0-5 0 16,2-3 0-16,0-1 0 0,2 0 0 15,6-2 0-15,-2-7 0 0,9-7 0 16,-3-2 0-16,3-2 0 0,1 1 0 16,-1 2 0-16,1 1 0 15,-1 4 0-15,1 3 0 0,-9 5 0 16,-1 2 0-16,-2 2 0 0,0 1 0 16,-4 6 0-16,0 7 0 15,-14 11 0-15,-3 6 0 0,-6 6 0 16,-6 3 0-16,3-4 0 0,-1 0 0 15,6-4 0-15,4-5 0 0,9-9 0 16,6-8-1401-16,2-9-1945 0</inkml:trace>
  <inkml:trace contextRef="#ctx0" brushRef="#br4" timeOffset="59380.45">2671 15852 2625 0,'0'0'2617'0,"0"0"-1705"0,0 0 125 0,0 0-469 0,0 0-188 0,0 0-327 15,-27 45-53-15,27-22 0 16,0 6 0-16,2-1 0 0,2 0 0 15,0 1 0-15,-4-2 0 0,0 0 0 16,2-2 0-16,-2-1 0 0,0-3 0 16,0 0 0-16,0-4 0 15,0-1 0-15,0-3-385 0,0-5-43 16,0-1 52-16,-2-4-493 0,2-1-199 16,-4 1-585-16</inkml:trace>
  <inkml:trace contextRef="#ctx0" brushRef="#br4" timeOffset="59708.23">2592 16271 2217 0,'0'0'1444'15,"0"0"-63"-15,0 0-457 0,0 0-251 16,0 0 151-16,0 0-408 0,0 0-103 16,-27 34-313-16,27-16 0 15,0 0 0-15,0 0 0 0,2-4 0 16,7-1 0-16,1-4 0 0,2-2 0 16,5-1 0-16,2-3 0 15,3-3 0-15,3 0 0 0,-4-6 0 16,6-4 0-16,-1-2 0 0,3-4 0 15,-4 0 0-15,0-1-381 0,-11 4-1108 16,-3 4-431-16,-9 1-1586 0</inkml:trace>
  <inkml:trace contextRef="#ctx0" brushRef="#br4" timeOffset="59972.52">2654 15901 6122 0,'0'0'793'16,"0"0"-145"-16,0 0-19 15,0 0-629-15,48-29 0 0,-15 23 0 16,12 1 0-16,3 0 0 0,3 3 0 15,-3 2 0-15,-7 2 0 0,3 5 0 16,-9 3 0-16,-2 3-653 0,-6-2-1320 16,-6-3-32-16,-11-4-316 0</inkml:trace>
  <inkml:trace contextRef="#ctx0" brushRef="#br4" timeOffset="60171.7">3097 15900 3573 0,'0'0'2125'15,"0"0"-1116"-15,-21 51 179 0,11-16-891 16,-1 6-297-16,1 6 0 0,4 4 0 16,-1-1 0-16,3-2 0 15,4-6 0-15,0-5 0 0,4-6-9 16,-4-11-2180-16,0-7-2353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51:21.31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15326 4202 2861 0,'0'0'1024'0,"0"0"-303"16,0 0-181-16,0 0 92 0,0 0-264 15,0 0-48-15,-31-4 225 0,31 4-281 16,0-3-56-16,4 0-52 0,6 2-156 15,7-2 36-15,10 2 44 0,-1 1-60 16,10 0 4-16,-3 1 12 0,8 2-28 16,2 1-4-16,7 0 4 15,0-1 0-15,7 0-8 0,10-2 4 16,3-1 4-16,6 1-8 0,5-1 4 16,4 0 4-16,10 0-8 0,2 0 76 15,2 3-40-15,2-1 12 0,9 3 4 16,-5-1-52-16,7-1 16 0,-2 3 0 15,5-2-8-15,1 0-8 16,4 2 0-16,-2 0 4 0,2 0-4 16,4-1 4-16,0 1-4 0,4-3 0 15,0 1-8-15,2-2 16 0,3 2-8 16,-1-2 8-16,4 2 16 0,-1-1-24 16,1 1 13-16,3 1-13 15,-5-2 0-15,0 2 0 0,1-2 0 16,-3 1 0-16,5-2 0 0,1 1 0 15,3-1 0-15,3-1 0 16,3 1 0-16,6 0 0 0,2-2 0 16,2 1 0-16,0 0 0 0,7 1 0 15,-1 0 0-15,2-1 0 0,1 1 0 16,-1 1 0-16,-6-2 0 0,-2 0 0 16,-4-1 0-16,-10 0 0 0,2 0 0 15,-7 0 0-15,-4-1 0 0,-3 1 0 16,-3-2 0-16,-8 2 0 15,-13-1 0-15,-3 1-289 0,-11 0-67 16,-15 0-272-16,-8 0 264 0,-14 0-25 16,-21-1-775-16,-8-2-589 0</inkml:trace>
  <inkml:trace contextRef="#ctx0" brushRef="#br0" timeOffset="12751.28">12632 9696 1828 0,'0'0'773'0,"0"0"-553"0,0 0 1108 16,0 0-619-16,0 0-401 0,0 0-24 15,0 0 92-15,0 0-252 0,0 0-76 16,-16 7 8-16,20 2-12 15,8 7 20-15,-1 3 40 0,-1 1-48 16,4 6 12-16,-1 0 36 0,5 2-76 16,-1 0 13-16,4-1 15 0,1-1-52 15,-1 2 4-15,4-4 0 16,-3 0-8-16,3 1 0 0,2-1 0 0,0-1 4 16,-2 0-4-16,2-3 4 15,4 3 0-15,2-4-4 0,-2 1 24 16,0-1-24-16,6-3 20 0,-2 2 4 15,-2 0-20-15,-2-3-4 0,0 1 56 16,-4-5-48-16,0-3 16 0,0-3 0 16,-2-2-16-16,2-3-4 15,-3-2 12-15,3-4 0 0,4-4-16 16,0-4 16-16,6-4-4 0,3-2-12 16,5-5 128-16,3 2-12 0,10-4 44 15,-5 4 136-15,5-2-164 16,4 1-36-16,0 3-12 0,-2-2-72 15,6 3-12-15,-2 2 0 0,1 3 4 16,1 2-4-16,-2 2 0 0,0 4 4 16,-2 5-4-16,-4 1 0 15,0 1 12-15,-1 5-12 0,-5 3 0 16,-4 3 28-16,-5 1-4 0,-8 2 104 16,-2 3-80-16,-2 0-35 0,-10 2-13 15,-4 2 0-15,-3 0 0 0,-4 4 0 16,1 0 0-16,-5 0 0 0,-2-1 0 15,-2-2 0-15,6-3 0 0,3-3 0 16,1-2 0-16,3-3 0 0,7-2 0 16,3-2 0-16,12-4 0 15,9-3 0-15,3-6 0 0,13-3 0 16,2-5 0-16,9-4 0 0,-3-2 0 16,-2-2 0-16,1-1 0 0,-3-1 0 15,2-1 0-15,2-1 0 16,-2 0 0-16,1 0 0 0,-1 1 0 15,-6 0 0-15,-8 4 0 0,-7 2 0 16,-12 5 0-16,-8 4 0 0,-12 4-289 16,-13 3-815-16,-2-2-3723 0</inkml:trace>
  <inkml:trace contextRef="#ctx0" brushRef="#br0" timeOffset="13641.86">14617 9986 5314 0,'0'0'944'0,"0"0"-459"0,0 0 251 16,0 0-348-16,0 0-104 0,-5 50-243 15,5-20-41-15,-2 7 0 0,-2 6 0 16,-2 5 0-16,-2 5 0 0,-3 6 0 15,3 4 0-15,-2 1 0 0,0-1 0 16,-1 0 0-16,3-8 0 0,-4-7 0 16,1-5 0-16,5-9 0 15,-2-11-1613-15,6-8-785 0</inkml:trace>
  <inkml:trace contextRef="#ctx0" brushRef="#br0" timeOffset="14422.35">12868 10949 5646 0,'0'0'981'0,"0"0"-381"0,0 0 272 15,0 0-779-15,0 0-93 0,0 0 0 16,0 0 0-16,-31 50 0 0,14-19 0 16,1 4 0-16,-9 2 0 0,4-2 0 15,-1-3 0-15,1-3 0 16,6-5 0-16,5-6 0 0,8-7-229 16,-2-4-1556-16,4-5-692 0</inkml:trace>
  <inkml:trace contextRef="#ctx0" brushRef="#br0" timeOffset="14664.71">13015 10987 4942 0,'0'0'1536'15,"0"0"-827"-15,0 0 95 0,0 0-603 16,0 0-201-16,0 0 0 0,0 0 0 15,-42 59 0-15,26-27 0 0,-1-2 0 16,3-2 0-16,3-3 0 0,5 1 0 16,2-4 0-16,2-3 0 15,-2-5-705-15,0-8-1724 0</inkml:trace>
  <inkml:trace contextRef="#ctx0" brushRef="#br0" timeOffset="15203.13">13230 11226 3269 0,'0'0'2309'0,"0"0"-1557"16,-17 49 13-16,9-13-237 0,-5 10-176 15,3 5-135-15,0 2-217 0,-1 0 0 16,5 1 0-16,2 0 0 0,4-3 0 16,0-5 0-16,0-3 0 0,0-7 0 15,0-8 0-15,4-8 0 0,-2-9-853 16,-2-7-2012-16</inkml:trace>
  <inkml:trace contextRef="#ctx0" brushRef="#br0" timeOffset="15500.25">13273 11240 4630 0,'0'0'840'16,"-10"41"297"-16,10-17-609 0,4 2-48 15,2 1 97-15,4 1-577 0,1 1 0 16,3-1 0-16,-1-2 0 15,5-1 0-15,-5-1 0 0,1-4 0 16,-2-1 0-16,3-6 0 0,-9-5-221 16,2-3-863-16,-6-5-2766 0</inkml:trace>
  <inkml:trace contextRef="#ctx0" brushRef="#br0" timeOffset="15876.68">13372 11566 3869 0,'0'0'1089'0,"0"0"672"0,27-50-885 15,-12 16-372-15,1-4-411 0,-1-2-93 16,-3 0 0-16,2-1 0 0,1 4 0 16,-5 3 0-16,-4 8 0 15,7 6 0-15,-9 7 0 0,0 7 0 16,-2 4 0-16,2 4 0 0,0 9 0 16,-1 11 0-16,1 9 0 0,0 8 0 15,-4 5 0-15,0 1 0 0,0 3 0 16,0 3 0-16,0-1 0 0,2 0 0 15,2-2 0-15,0-2 0 0,-2-3 0 16,2-4 0-16,-4-8 0 16,7-9 0-16,-7-11-1193 0,6-9-856 0</inkml:trace>
  <inkml:trace contextRef="#ctx0" brushRef="#br0" timeOffset="16377.13">13918 11632 2489 0,'0'0'304'0,"-4"-32"2609"0,-2 15-1980 0,-5 5-117 16,-3-1-79-16,1-1-737 0,-3 1 0 15,-3 3 0-15,9 2 0 16,-3 2 0-16,3 6 0 0,0 0 0 15,4 11 0-15,-9 11 0 0,5 10 0 16,-7 11 0-16,7 1 0 0,0 1 0 16,5-5 0-16,5-2 0 15,9-8 0-15,1-9 0 0,9-6 0 16,5-8 0-16,7-7 0 0,-4-10 0 16,4-8 0-16,-4-2 0 0,-6-5 0 15,-5 0 0-15,-5-1 0 0,-5 0 0 16,-6 1 0-16,-6 0 0 0,-5 2 0 15,-1 2 0-15,-2 1 0 0,-1 7-505 16,3 5-215-16,1 5 39 16,7 3-1011-16,2 1 207 0,-2 5-960 0</inkml:trace>
  <inkml:trace contextRef="#ctx0" brushRef="#br0" timeOffset="16907.61">14234 11621 5930 0,'0'0'1061'0,"0"0"-329"0,-43-38-263 16,22 24-469-16,5 0 0 0,-5 1 0 15,6 4 0-15,5 4 0 0,4 3 0 16,0 5 0-16,-3 14 0 0,3 11 0 15,-4 10 0-15,4 8 0 0,2 0 0 16,1-4 0-16,3-6 0 0,7-4 0 16,5-7 0-16,7-12 0 15,3-12-273-15,-1-2-799 0,4-12-289 0</inkml:trace>
  <inkml:trace contextRef="#ctx0" brushRef="#br0" timeOffset="17094.71">14255 11222 6338 0,'0'0'941'0,"0"0"-28"0,0 0-913 16,-2 33 0-16,-2 2 0 0,4 9 0 15,0 4 0-15,-4 3 0 16,4 5 0-16,-3 2 0 0,3 1 0 16,0-3 0-16,7-7 0 0,3-8 0 15,7-10 0-15,3-8 0 0,7-9-1393 16,-10-8-76-16,3-5-592 0</inkml:trace>
  <inkml:trace contextRef="#ctx0" brushRef="#br0" timeOffset="17388.63">14534 11646 3189 0,'0'0'2685'16,"0"0"-1004"-16,-39-49-1044 0,20 38-637 16,7 3 0-16,-5 7 0 0,3 2 0 15,-1 13 0-15,3 8 0 0,-7 6 0 16,7 6 0-16,1 1 0 15,1 0 0-15,6-6 0 0,4-3 0 16,8-7 0-16,5-5 0 0,3-4 0 16,5-9 0-16,4-3 0 15,-3-8 0-15,-1-6 0 0,0-1 0 16,-1-1 0-16,-5-1 0 0,-5 6 0 16,-4 1 0-16,-6 6 0 0,0 4 0 15,0 2 0-15,0 1 0 0,-6 11 0 16,-2 7 0-16,2 5 0 0,6 1 0 15,0-4 0-15,0-5 0 16,6-4 0-16,8-4 0 0,1-5 0 0,-3-3-1533 16,3-2-1129-16</inkml:trace>
  <inkml:trace contextRef="#ctx0" brushRef="#br0" timeOffset="17574.75">14685 11139 7367 0,'0'0'188'16,"0"0"449"-16,0 0-637 0,-21 46 0 16,15-2 0-16,-2 10 0 15,6 9 0-15,2 0 0 0,2 3 0 16,8 4 0-16,0-1 0 0,5-3 0 16,1-3 0-16,1-9 0 0,2-10 0 15,-7-14 0-15,-2-11-1125 0</inkml:trace>
  <inkml:trace contextRef="#ctx0" brushRef="#br0" timeOffset="18126.06">15353 11825 2945 0,'0'44'2305'0,"0"7"-1713"0,6 7 621 16,-2-6-605-16,-4-2-276 0,4-4-135 15,-4-3-197-15,0-5 0 16,0-7 0-16,0-7 0 0,0-6-253 16,0-11-759-16,0-3-169 0,0-9-708 0</inkml:trace>
  <inkml:trace contextRef="#ctx0" brushRef="#br0" timeOffset="18406.31">15338 11557 6226 0,'0'0'717'16,"25"-40"-49"-16,-9 20-87 0,5 4-581 15,0 3 0-15,4 0 0 16,1 6 0-16,1 5 0 0,-2 4 0 16,-2 11 0-16,-7 4 0 0,-5 6 0 15,-7 7 0-15,-4 3 0 0,-4 0 0 16,-7 5 0-16,-9-3 0 0,-1-1 0 15,-6-2 0-15,0-6 0 0,0-1 0 16,1-5 0-16,-1-7 0 0,6-4 0 16,7-5 0-16,3-4 0 15,9-2-273-15,2-10-519 0,2 0 35 16,4-1-1444-16,5-1-1204 0</inkml:trace>
  <inkml:trace contextRef="#ctx0" brushRef="#br0" timeOffset="19680.93">15942 11577 2865 0,'0'0'2953'0,"0"0"-2144"0,-27-35-173 16,16 26 252-16,-5 2-847 0,-5 0-41 15,1 7 0-15,-3 0 0 0,2 7 0 16,3 10 0-16,1 7 0 15,5 5 0-15,-3 7 0 0,1 4 0 16,5-2 0-16,1-1 0 0,8-6 0 16,0-5 0-16,8-9 0 15,5-5 0-15,3-6 0 0,5-6 0 16,4-10 0-16,2-5 0 0,0-5 0 16,-3-2 0-16,-1-4 0 0,-2 3 0 15,-5 0 0-15,-5 3 0 0,-7 9 0 16,0 6 0-16,-4 3 0 0,0 5 0 15,0 10 0-15,-4 11 0 0,0 5 0 16,4 5 0-16,0-2 0 16,0-6 0-16,8 0 0 0,4-4 0 15,5-4-229-15,4-8-315 0,3-6-156 16,3-4-921-16,-10-4-60 0,3-5-792 16</inkml:trace>
  <inkml:trace contextRef="#ctx0" brushRef="#br0" timeOffset="19876.71">16183 11843 2997 0,'0'0'960'16,"0"0"-287"-16,0 0 91 15,0 0-436-15,0 33-104 0,0-32 104 16,0-1-128-16,0 0 273 0,0-6 463 16,-6-5-664-16,-6-7-235 0,-1-7-37 15,5-4 0-15,0-3 0 0,8-1 0 16,4-3 0-16,11 3 0 0,1 2 0 15,1 6 0-15,3 4 0 0,1 5 0 16,-4-1 0-16,-3 4 0 0,-4 0 0 16,-1 3-373-16,-7 1-1268 0</inkml:trace>
  <inkml:trace contextRef="#ctx0" brushRef="#br0" timeOffset="20120.93">16382 11090 7739 0,'0'0'453'16,"0"0"-453"-16,0 0 0 15,0 0 0-15,0 0 0 0,-6 38 0 16,8-1 0-16,2 8 0 0,2 3 0 16,-2 5 0-16,2 8 0 0,1 4 0 15,-5 5 0-15,-2 1 0 0,-2 0 0 16,-5-2 0-16,-3-7 0 0,4-10 0 15,0-13 0-15,-3-14-13 0,9-13-2056 16,-6-12-328-16</inkml:trace>
  <inkml:trace contextRef="#ctx0" brushRef="#br0" timeOffset="20258.36">16359 11590 6763 0,'0'0'1188'0,"0"0"-947"15,0 0-241-15,0 0 0 16,0 0 0-16,27-33 0 0,-15 26 0 15,5 0 0-15,8 0 0 0,0 3 0 16,4 1-389-16,-11 0-2328 0,1 2-645 16</inkml:trace>
  <inkml:trace contextRef="#ctx0" brushRef="#br0" timeOffset="20382.59">16634 11596 3041 0,'0'0'4058'15,"-14"59"-3370"-15,5-23-283 0,1-2-405 16,6 1 0-16,0-5 0 0,2-4 0 15,4-6 0-15,6-4 0 0,5-9 0 16,-3-5 0-16,5-6 0 16,-7-6-1481-16,-2-7-1273 0</inkml:trace>
  <inkml:trace contextRef="#ctx0" brushRef="#br0" timeOffset="20493.11">16671 11295 7575 0,'0'0'617'16,"0"0"-617"-16,0 0 0 0,0 0 0 15,0 0 0-15,0 0 0 0,0 0 0 16,0 0-2930-16</inkml:trace>
  <inkml:trace contextRef="#ctx0" brushRef="#br0" timeOffset="21034.8">16961 11536 6466 0,'0'0'677'0,"0"0"115"0,-17-38-535 0,3 35-257 0,-3 8 0 16,-6 12 0-16,3 12 0 0,-5 10 0 15,4 9 0-15,5 3 0 16,3-1 0-16,11-2 0 0,2-2 0 15,4-7 0-15,7-8 0 0,5-7 0 16,5-10 0-16,6-10 0 0,4-9-41 16,4-14-471-16,2-7-552 15,-10 1-541-15,-2-1-1152 0</inkml:trace>
  <inkml:trace contextRef="#ctx0" brushRef="#br0" timeOffset="21146.11">17124 11708 6555 0,'0'0'968'0,"-17"44"-299"16,7-18-669-16,4-2 0 16,0-1 0-16,2-3 0 0,4-7 0 0,0-6-25 15,0-5-1235-15,6-4-585 0</inkml:trace>
  <inkml:trace contextRef="#ctx0" brushRef="#br0" timeOffset="21295.12">17203 11215 6446 0,'0'0'317'0,"0"0"-101"0,0 0 188 0,0 0-404 15,-11 38-144-15,11-15-1509 16,4 1-376-16</inkml:trace>
  <inkml:trace contextRef="#ctx0" brushRef="#br0" timeOffset="21595.02">17192 12395 4085 0,'0'0'1261'0,"0"0"-437"0,9-56 29 16,-9 7 295-16,0-12-1127 0,-5-10-21 16,-1-9 0-16,0-5 0 15,6 2 0-15,8 12 0 0,11 13 0 16,4 14 0-16,3 14 0 0,-5 7 0 15,-2 8 0-15,-1 6 0 0,1 2 0 16,2 2 0-16,-1 5 0 0,-1 3 0 16,-3 6 0-16,-3 6 0 0,-7 5 0 15,-2 3 0-15,-4 3 0 16,-4-1 0-16,-2 0 0 0,-5-3 0 16,-3 1 0-16,0-4 0 0,-5-2 0 15,0-3 0-15,3-7 0 0,1-7 0 16,5 0-189-16,4-9-539 0,6-2-701 15,4 3 9-15,2-1-617 0</inkml:trace>
  <inkml:trace contextRef="#ctx0" brushRef="#br0" timeOffset="21915">17674 11718 5030 0,'0'0'1192'15,"0"0"441"-15,-21-36-1296 16,7 29-337-16,1 0 0 0,-3 4 0 15,5 0 0-15,1 3 0 0,2 7 0 16,-2 14 0-16,-3 10 0 0,-1 8 0 16,3 2 0-16,5-3 0 15,6-5 0-15,0-2 0 0,10-6 0 16,3-9 0-16,8-7 0 0,-1-9 0 16,5-6 0-16,-2-6 0 0,4-8 0 15,-5 1 0-15,-3-4 0 0,-9 7 0 16,1 5 0-16,-11 5 0 0,0 6 0 15,0 0 0-15,0 8 0 0,-2 9 0 16,-3 3 0-16,5 4 0 16,5-5 0-16,3-6 0 0,4-4 0 0,5-8 0 15,-1-3-373-15,-3-3-787 16,-5-4-2694-16</inkml:trace>
  <inkml:trace contextRef="#ctx0" brushRef="#br0" timeOffset="22117.51">17854 11178 7759 0,'0'0'248'0,"0"0"-63"0,0 0-185 15,0 0 0-15,0 0 0 16,-27 59 0-16,27-9 0 0,0 9 0 16,4 4 0-16,2 7 0 0,0 6 0 15,5 1 0-15,-1-3 0 0,-2-5 0 16,5-4 0-16,-7-6 0 0,4-10 0 15,-10-12-997-15,4-12-1828 0</inkml:trace>
  <inkml:trace contextRef="#ctx0" brushRef="#br0" timeOffset="22236.17">17748 11615 7087 0,'0'0'1048'0,"31"-38"-991"15,-10 23-57-15,-7 4 0 16,3 4 0-16,0 2 0 0,-3 2 0 15,3 2 0-15,-1 1 0 0,1 1 0 16,-7 2-157-16,0 0-3280 0</inkml:trace>
  <inkml:trace contextRef="#ctx0" brushRef="#br0" timeOffset="22655.2">18127 11653 5582 0,'0'0'664'0,"0"0"317"15,0 0-389-15,0 0-219 0,14 51-373 16,-8-16 0-16,-6 4 0 0,4-2 0 15,-2-3 0-15,-2-4 0 16,0-3 0-16,5-5 0 0,-5-4 0 0,4-10 0 16,-2-2 0-16,2-6-433 15,-2-5-2200-15,2-11-1545 0</inkml:trace>
  <inkml:trace contextRef="#ctx0" brushRef="#br0" timeOffset="22792.5">18273 11372 5286 0,'0'0'1032'0,"0"0"5"0,0 0-613 16,0 0-160-16,0 0-115 0,25 39-149 16,-19-8 0-16,1 2-125 0,3-1-551 15,0 0-181-15,1-8-1360 16,-1-2-384-16</inkml:trace>
  <inkml:trace contextRef="#ctx0" brushRef="#br0" timeOffset="23041.37">18519 11746 4261 0,'0'0'1089'0,"-35"-24"328"16,12 10-625-16,3 4-208 16,-1 2-535-16,-2 5-49 0,-1 5 0 15,3 7 0-15,-2 6 0 0,5 4 0 16,7 5 0-16,1 1 0 0,10 1 0 16,6-1 0-16,9 1 0 15,5-2 0-15,7-3 0 0,4-5 0 16,4-6 0-16,-2-4 0 0,-2-6 0 15,-4 0 0-15,-2-10 0 0,-8-1 0 16,-7-6 0-16,-6-4 0 0,-4-3 0 16,-4-3 0-16,-4-4 0 15,-1-3 0-15,-1-2 0 0,2 4-1045 16,2 9-652-16,6 7-584 0</inkml:trace>
  <inkml:trace contextRef="#ctx0" brushRef="#br0" timeOffset="23302.39">18625 11823 6839 0,'0'0'972'0,"0"0"-591"16,0 0-381-16,0 0 0 0,0 0 0 0,0 0 0 15,0 0 0-15,0 0 0 16,0 0 0-16,33-62 0 0,-12 23 0 16,-3 6 0-16,-1 11 0 0,-5 9 0 15,-4 7 0-15,1 5 0 0,5 3 0 16,1 10 0-16,-3 6 0 15,-2 5 0-15,-1 5 0 0,-3 4 0 16,-2 3 0-16,-2 1 0 0,2 2 0 16,-2 1 0-16,-2-2 0 15,4-5 0-15,0-1 0 0,1-8 0 16,-3-6-1141-16,4-6-1528 0</inkml:trace>
  <inkml:trace contextRef="#ctx0" brushRef="#br0" timeOffset="24900.63">19760 11462 564 0,'0'0'360'0,"0"0"192"0,37-34-204 0,-23 20-92 16,-3-4 1549-16,-5-1-872 0,-2-1-45 16,-4-1 677-16,-4-1-769 0,-11-2-671 15,-1 2-125-15,-7-1 0 16,-6 1 0-16,0 2 0 0,0 2 0 15,0 4 0-15,5 5 0 0,-1 9 0 16,-2 5 0-16,4 11 0 0,-2 5 0 16,3 4 0-16,-1 3 0 0,4-1 0 15,5 0 0-15,3 2 0 16,9 1 0-16,4 2 0 0,9 3 0 16,9 6 0-16,5 3 0 0,2 5 0 15,0 3 0-15,-2 4 0 0,-2-2 0 16,-3-1 0-16,-3-3 0 0,-7-3 0 15,-2-5 0-15,-6-2 0 0,-2-5 0 16,0-3 0-16,-10-5 0 0,6-6 0 16,-2-9-277-16,2-7-771 15,-5-5-2146-15</inkml:trace>
  <inkml:trace contextRef="#ctx0" brushRef="#br0" timeOffset="25040.22">19439 11839 6074 0,'0'0'585'15,"0"0"95"-15,0 0 28 0,54-17-563 16,-19 14-145-16,2 0 0 0,1 0 0 16,3 1 0-16,0-2 0 15,7 1 0-15,-1 0 0 0,1 1-957 16,-15-1-440-16,-2 1-396 0</inkml:trace>
  <inkml:trace contextRef="#ctx0" brushRef="#br0" timeOffset="25319.36">19939 11771 4101 0,'0'0'2742'15,"-37"-27"-1942"-15,21 11-251 0,-1 5-549 16,1 2 0-16,1 8 0 0,5 5 0 16,-5 9 0-16,9 6 0 15,-4 7 0-15,4 2 0 0,1 0 0 16,5-2 0-16,0-4 0 0,7-1 0 16,3-4 0-16,0-3 0 0,7-4 0 15,-3-5 0-15,3-5 0 16,-1-4 0-16,-1-7 0 0,-5-2 0 15,1-1 0-15,-5 0 0 0,-2 1 0 16,0 3 0-16,-2 4 0 0,-2 3 0 16,0 3 0-16,0 1 0 15,8 7 0-15,1 6 0 0,3 2 0 16,0 3 0-16,3-4 0 0,-3-3 0 16,5-2 0-16,4-2 0 0,-1-2 0 15,1-2 0-15,0-4-593 0,-5 0-2677 0</inkml:trace>
  <inkml:trace contextRef="#ctx0" brushRef="#br0" timeOffset="25740.21">20349 11754 6178 0,'0'0'1365'0,"0"0"-716"0,-42-42-649 0,26 40 0 0,-5 2 0 0,7 11 0 16,-1 7 0-16,1 8 0 15,3 6 0-15,5 3 0 0,4 2 0 16,4-2 0-16,9 1 0 0,1-5 0 16,9-4 0-16,-1-7 0 15,5-6 0-15,2-10 0 0,4-7 0 16,-2-12 0-16,2-9 0 0,-6-9 0 15,-7 6-1265-15,-3-6-3642 0</inkml:trace>
  <inkml:trace contextRef="#ctx0" brushRef="#br0" timeOffset="25907.22">20498 11262 5458 0,'0'0'2734'15,"0"0"-2734"-15,-13 45 0 0,7-12 0 16,2 6 0-16,4 3 0 0,0 6 0 15,4 4 0-15,2 5 0 0,7 5 0 16,-3 2 0-16,0-2 0 16,1-2 0-16,-7-2 0 0,2-4 0 15,-6-6 0-15,0-9 0 0,0-11 0 16,0-13-1557-16,-2-14-1117 0</inkml:trace>
  <inkml:trace contextRef="#ctx0" brushRef="#br0" timeOffset="26063.87">20396 11735 6595 0,'0'0'500'0,"42"-34"597"0,-16 18-1097 16,1 1 0-16,-2 3 0 0,-2 1 0 15,0 4 0-15,-1 3 0 16,3 4 0-16,0 6 0 0,-6 2-1830 16,-5 2-899-16</inkml:trace>
  <inkml:trace contextRef="#ctx0" brushRef="#br0" timeOffset="26316.06">20748 11794 5690 0,'0'0'985'16,"0"0"131"-16,-35 2-752 0,18 4-327 15,0 5-37-15,-3 5 0 0,5 4 0 16,-1 3 0-16,12 1 0 0,2-2 0 16,8 0 0-16,8-5 0 0,7-2 0 15,4-5 0-15,2-5 0 16,-1-3 0-16,1-2 0 0,-4-6 0 15,-4-4 0-15,-3-2 0 0,-5-1 0 16,-5 0 0-16,2-2 0 16,-6 0-161-16,-2 0-7 0,0 3-192 15,-2-1 168-15,-6 4 160 0,4 2 24 16,-3 3-276-16,3 1-369 0,2 0-1035 16,-2 2 31-16,8-4-696 0</inkml:trace>
  <inkml:trace contextRef="#ctx0" brushRef="#br0" timeOffset="26502.01">20985 11937 4786 0,'0'0'1616'0,"0"0"-723"0,0 0-81 15,0 0-727-15,0 0-85 0,-33 16 0 16,33-34 0-16,2-7 0 0,9-5 0 16,3-2 0-16,1 4 0 0,-1 2 0 15,1 6 0-15,-3 1 0 16,0 1 0-16,-1 3 0 0,3-1 0 15,-1 2 0-15,-3-5 0 0,0 6-9 16,1-3-2832-16</inkml:trace>
  <inkml:trace contextRef="#ctx0" brushRef="#br0" timeOffset="27057.05">21240 11146 3497 0,'0'0'2693'0,"0"0"-1804"0,0 0-297 0,0 0-71 0,0 0-521 16,14 39 0-16,-4-17 0 0,1 3 0 16,1-5 0-16,1-1 0 0,5-3 0 15,1-3 0-15,6-3 0 16,-1-4 0-16,-5-4 0 0,2-2-1662 16,-11-3-1003-16</inkml:trace>
  <inkml:trace contextRef="#ctx0" brushRef="#br0" timeOffset="27211.79">21444 11094 6563 0,'0'0'1196'0,"0"0"-763"15,0 0-433-15,44 10 0 0,-15 7 0 16,0 5 0-16,0 3 0 0,-5 2 0 16,-3 0 0-16,4-5 0 0,-9-5 0 15,-5-2-3334-15</inkml:trace>
  <inkml:trace contextRef="#ctx0" brushRef="#br0" timeOffset="30173.97">16272 8130 2068 0,'0'0'521'0,"0"0"-413"0,0 0 104 0,-10 34-60 16,10-31 952-16,-2 0-599 0,-2 0-381 15,4-1 24-15,0-2 144 0,0 0-124 16,0 0-20-16,0 0 80 0,0-1-28 16,4-4 44-16,2-2 101 15,0-4-225-15,5-6-12 0,5-4 100 16,-1-3-96-16,1-2 4 0,5-2 80 15,4-5-156-15,6-4-8 0,2-5 20 16,12-6 32-16,3 1-56 0,6-7-28 16,3 0 0-16,8-4 0 0,3-1 0 15,10-1 0-15,1 1 0 0,6 5 4 16,-1-1-4-16,-1 5 0 0,2 4 0 16,-3 1 4-16,-1 1-4 0,2 1 0 15,6 1-12-15,-5-1 12 0,5-1 4 16,4 5 4-16,-2 0-8 15,0 2 0-15,-2 5-4 0,0 5 4 16,-4 4 0-16,-3 5 0 0,-3 4 0 16,-5 6-4-16,-1 3 8 15,-1 5-4-15,-4 5 0 0,-4 7-8 16,-2 4 8-16,-2 7 0 0,-4 3 0 16,2 6 0-16,2 1 0 0,2 4 20 15,2 0-16-15,4 2 92 16,5 2-84-16,1 2 32 0,3 0-8 15,3 2-20-15,1 0-16 0,1 0 0 16,7 0 12-16,2 0-12 0,4-6 0 16,9-2 4-16,5-7-4 0,7-8 4 15,10-8 0-15,4-7-4 0,7-7 100 16,1-8-40-16,9-7 8 0,2-10-15 16,-4-6-53-16,1-3 0 0,-1-8 0 15,-4-4 0-15,-5-3 0 16,-2-3 0-16,-10-2 0 0,-4-2 0 15,-8 0 0-15,-9 3 0 0,-8 2 0 16,-12 3 0-16,-8 2 0 0,-11 6 0 16,-11 2 0-16,-7 2 0 15,-13 4 0-15,-8 5 0 0,-3 2 0 16,-9 5 0-16,-5 2 0 0,-4 5 0 16,-4 5 0-16,-2 2 0 0,-2 1 0 15,0 2 0-15,-2 0 0 0,0 2 0 16,-5 1 0-16,3 6 0 15,0 3 0-15,-1 5 0 0,5 1 0 16,2 4 0-16,2-1 0 0,6 1 0 16,1 0 0-16,3 2 0 0,2 4 0 15,3 2 0-15,-1 3 0 0,11 3 0 16,2 2 0-16,4 4 0 0,8 3 0 16,5-1 0-16,5 0 0 0,9-3 0 15,8-3 0-15,7-4 0 16,9-5 0-16,7-2 0 0,4-6 0 15,8-5 0-15,11-5 0 0,2-3 0 16,12-5 0-16,6-1 0 0,7-9 0 16,7-3 0-16,7-3 0 15,2-6 0-15,11-4 0 0,1-2 0 16,7-9 0-16,6-3 0 0,4-3 0 16,6 4 0-16,0 2 0 0,0 5 0 15,-2 3 0-15,-4 4 0 16,-2 3 0-16,-6 5 0 0,-7 7 0 15,-1 4 0-15,-9 6 0 0,-8 6 0 16,-6 8 0-16,-7 8 0 0,-10 5 0 16,-6 5 0-16,-10 5 0 0,-13 4 0 15,-4 4-133-15,-10 1-203 0,-9 4-300 16,-5 0 75-16,-9 1 5 0,-11-1-400 16,-13-15 380-16,-9 1-585 0</inkml:trace>
  <inkml:trace contextRef="#ctx0" brushRef="#br0" timeOffset="31459">20642 5693 4317 0,'0'0'1881'0,"0"0"-800"0,0 0-509 16,0 0-231-16,0 0-341 0,0 0 0 15,-14 62 0-15,12-6 0 0,2 5 0 16,2 1 0-16,6-10 0 0,0-2 0 15,3-4 0-15,-7-6 0 16,6-9 0-16,-6-9 0 0,-2-10 0 16,0-6 0-16,0-6 0 0,-2-5 0 15,7-15 0-15,-1-17 0 0,4-15 0 16,1-9 0-16,1-1 0 0,-2 1 0 16,-1-2 0-16,1 3 0 15,0 8 0-15,5 11 0 0,1 15 0 16,-5 12 0-16,3 10 0 0,-2 6 0 15,3 10 0-15,1 5 0 0,1 6 0 16,0 7 0-16,-3 5 0 0,3 2 0 16,-1 0 0-16,-1 1 0 0,5-2 0 15,-1-6 0-15,-1-2 0 0,7-7 0 16,-2-7 0-16,-2-6 0 16,-1-8 0-16,5-9 0 0,-4-10 0 15,-1-11 0-15,-1-6 0 0,-4-6 0 16,-3-2 0-16,-8 3 0 0,2 3 0 15,-4 7 0-15,-2 10 0 16,0 8 0-16,0 8 0 0,0 5 0 16,0 0 0-16,0 0 0 0,2 11 0 15,7 10 0-15,-3 5 0 0,2 12 0 16,0 6 0-16,3 4 0 0,-5 6 0 16,4 1 0-16,-1-2 0 0,1-7 0 15,6-7 0-15,5-13 0 0,-4-12-2518 16,5-14-3052-16</inkml:trace>
  <inkml:trace contextRef="#ctx0" brushRef="#br0" timeOffset="32000.59">21818 5862 4934 0,'0'0'924'0,"0"0"-288"0,-20-48 297 0,5 34-533 0,-1-1-188 16,-7 5-59-16,-2 4-153 16,0 3 0-16,-1 3 0 0,3 9 0 15,-2 5 0-15,4 10 0 0,3 8 0 16,-3 5 0-16,2 6 0 0,9 2 0 15,10-2 0-15,8-3 0 16,5-4 0-16,7-6 0 0,5-9 0 16,6-9 0-16,4-10 0 0,3-6 0 15,-3-10 0-15,-4-7 0 0,-4-4 0 16,-9-1 0-16,-7-2 0 0,-7-2 0 16,-4 3 0-16,-6-2 0 0,-11 3 0 15,0 5 0-15,-5-3 0 16,-1 7 0-16,2 2 0 0,5 7-9 15,7 5-675-15,5 3-188 0,4 0-285 16,4 7-2409-16</inkml:trace>
  <inkml:trace contextRef="#ctx0" brushRef="#br0" timeOffset="32218.1">22071 5917 6414 0,'0'0'1073'0,"-21"-45"-368"0,7 22-705 15,-3 5 0-15,0 7 0 16,3 4 0-16,2 7 0 0,1 11 0 16,5 11 0-16,0 10 0 0,6 7 0 15,2 5 0-15,4-1 0 0,0-2 0 16,5-7 0-16,3-8 0 0,1-9 0 16,1-9 0-16,3-9 0 0,-1-15 0 15,1-12-549-15,-5-12-199 0,-5 5-1277 16,-3-7-1561-16</inkml:trace>
  <inkml:trace contextRef="#ctx0" brushRef="#br0" timeOffset="32373.61">22087 5425 6635 0,'0'0'800'16,"0"0"-140"-16,-10 50-563 0,4-7-97 16,-1 11 0-16,-3 4 0 0,2 5 0 15,-2 2 0-15,3-3 0 0,7-4 0 16,2-8 0-16,11-6 0 0,3-6 0 15,3-6 0-15,4-8-1389 16,-11-7-256-16,7-6-436 0</inkml:trace>
  <inkml:trace contextRef="#ctx0" brushRef="#br0" timeOffset="32597.47">22219 6075 6242 0,'0'0'361'0,"0"0"247"16,56-37 373-16,-23 10-981 0,5-3 0 15,-9-2 0-15,-5 1 0 0,-5 2 0 16,-7 0 0-16,-8 3 0 0,-4 1 0 16,-4 5 0-16,-8 5 0 0,-5 5 0 15,-7 9 0-15,3 6 0 16,-2 11 0-16,-2 11 0 0,1 7 0 16,5 3 0-16,4 4 0 0,11-2 0 15,6-2 0-15,11-6 0 0,12-5 0 16,10-5 0-16,8-9 0 15,11-5 0-15,-11-5-461 0,-1-4-2868 0</inkml:trace>
  <inkml:trace contextRef="#ctx0" brushRef="#br0" timeOffset="33167.35">23408 5693 2733 0,'0'0'380'0,"0"0"2125"0,0 0-1833 0,0 0-31 0,0 0 211 15,0 0-568-15,-39-11-159 16,12 14-125-16,-2 5 0 0,-2-1 0 15,-2 5 0-15,6 1 0 0,2 0 0 16,2 2 0-16,9-2 0 0,6-2 0 16,6 1 0-16,4-1 0 0,12-1 0 15,7 0 0-15,6-6 0 0,6 0 0 16,4 0 0-16,2 0 0 16,3 0 0-16,-1 1 0 0,-4 2 0 15,-2 1 0-15,-8 3 0 0,-12 3 0 16,-13 1 0-16,-4 4 0 0,-9 0 0 15,-7 0 0-15,-1 0 0 16,-4-2 0-16,-1-2 0 0,-3-4 0 16,4-3 0-16,0-4 0 0,5-4 0 15,1-6 0-15,7-7-405 0,8 0-1612 16,2-7-372-16</inkml:trace>
  <inkml:trace contextRef="#ctx0" brushRef="#br0" timeOffset="33472.97">23611 5291 5726 0,'0'0'132'16,"2"45"132"-16,-2-4 108 0,-6 10 49 15,-3 7 255-15,-3 8-332 0,-5 3-87 16,5 3-257-16,-3 1 0 16,1-1 0-16,2-6 0 0,1-4 0 15,1-8 0-15,6-10 0 0,2-8 0 16,2-14 0-16,2-10 0 15,8-10 0-15,5-10 0 0,7-17 0 16,7-10 0-16,2-12 0 0,-2 0 0 16,-2 0 0-16,-2 6 0 0,-9 9 0 15,-3 10 0-15,-7 11 0 0,-4 8 0 16,-2 3 0-16,0 4 0 0,-4 10 0 16,-2 9 0-16,0 4 0 0,1 3 0 15,3-3 0-15,2-6 0 0,9-3 0 16,5-3 0-16,5-5 0 15,5-4-1461-15,-5-2 356 0,-2-4-868 0</inkml:trace>
  <inkml:trace contextRef="#ctx0" brushRef="#br0" timeOffset="33775.44">23948 5792 5514 0,'0'0'1645'0,"-36"-23"-897"15,18 21-463-15,1 8-285 0,-3 10 0 16,-3 6 0-16,0 6 0 0,7 1 0 15,3-1 0-15,5-3 0 16,8-4 0-16,8-3 0 0,9-3 0 16,3-3 0-16,9-4 0 0,0-5 0 15,4-3 0-15,0-8 0 0,1-5 0 16,-1-3 0-16,-4-1 0 0,-7 1 0 16,-9 4 0-16,-5 4 0 0,-6 4 0 15,-2 3 0-15,-2 1 0 0,-8 10 0 16,-5 12 0-16,-1 6 0 0,-1 5 0 15,7-2 0-15,8-8 0 16,2-5 0-16,12-2 0 0,5-5 0 16,3-4 0-16,3-4-937 0,-6-1-464 15,-3-2-4405-15</inkml:trace>
  <inkml:trace contextRef="#ctx0" brushRef="#br0" timeOffset="34100.66">24198 6079 6687 0,'-9'34'812'0,"7"2"-372"0,-2 12-187 0,2 4-253 16,-2 5 0-16,-2 1 0 0,4-1 0 16,0-4 0-16,2-5 0 0,0-6 0 15,2-10 0-15,0-7 0 16,0-12 0-16,2-7 0 0,-2-6-1197 0,0-4-676 15,0-17-1241-15</inkml:trace>
  <inkml:trace contextRef="#ctx0" brushRef="#br0" timeOffset="34392.66">24192 5879 6346 0,'0'0'965'0,"-7"-40"-397"16,11 9-255-16,7 0-313 0,5 3 0 16,7 2 0-16,4 6 0 0,2 5 0 15,2 9 0-15,0 6 0 0,-4 11 0 16,-5 7 0-16,-3 5 0 16,-6 6 0-16,-5 0 0 0,-6 0 0 15,-2 1 0-15,-4-2 0 0,-11-1 0 16,-3-1 0-16,-9-3 0 0,-4-3 0 15,-4-4 0-15,-1-7 0 16,8-3 0-16,5-4 0 0,8-2-61 16,7 0-519-16,4 0-84 0,4 0-957 15,0 0-32-15,2 0-1292 0</inkml:trace>
  <inkml:trace contextRef="#ctx0" brushRef="#br0" timeOffset="34676.43">24570 5993 4774 0,'0'0'2077'16,"43"-16"-849"-16,-16-3-1115 0,8-7-113 16,-6-3 0-16,-2 0 0 0,-4 1 0 15,-9-2 0-15,-5 2 0 0,-7 0 0 16,-4 4 0-16,-7 4 0 16,-3 5 0-16,-3 10 0 0,-1 7 0 15,-5 12 0-15,-6 12 0 0,-4 9 0 16,2 7 0-16,0 4 0 0,5 3 0 15,9-3 0-15,11-3 0 16,10-2 0-16,17-6 0 0,14-7 0 16,9-5 0-16,9-7 0 0,5-10 0 15,9-4 0-15,-7-4 0 0,-9-9 0 16,-13 2 0-16,-14-6-1838 0</inkml:trace>
  <inkml:trace contextRef="#ctx0" brushRef="#br0" timeOffset="38924.78">13062 12805 6611 0,'0'0'760'0,"0"0"-384"0,-21 60 8 0,15-18-323 16,6 9-61-16,0-1 0 0,4 1 0 16,3 0 0-16,3 0 0 15,2-4 0-15,-1-1 0 0,-3-4 0 16,-2-5 0-16,-2-5-269 0,-2-10-563 16,-2-7-1369-16,0-11-857 0</inkml:trace>
  <inkml:trace contextRef="#ctx0" brushRef="#br0" timeOffset="39245.48">13050 12624 6418 0,'0'0'485'0,"0"0"447"16,0 0-575-16,18-42-357 0,11 34 0 15,4 2 0-15,5 4 0 0,7 4 0 16,-2 8 0-16,5 9 0 0,0 9 0 15,-7 9 0-15,0 9 0 0,-8 5 0 16,-12 6 0-16,-7 0 0 0,-7 0 0 16,-12-2 0-16,-7 0 0 15,-9-1 0-15,-10 2 0 0,-10-1 0 16,-6-2 0-16,-1-4 0 0,-4-8 0 16,5-10 0-16,7-8 0 15,5-10 0-15,8-10 0 0,13-6 0 16,2-12-329-16,7-8-779 0,12-5 99 15,3 6-131-15,4-2-2498 0</inkml:trace>
  <inkml:trace contextRef="#ctx0" brushRef="#br0" timeOffset="39677.73">13587 13257 3309 0,'0'0'2437'0,"0"0"-1576"0,0 0-181 0,0 0 176 0,0 0-807 16,0 0-49-16,0 0 0 0,0 0 0 16,54-45 0-16,-23 17 0 15,0-1 0-15,-10 4 0 0,-1 2 0 16,-9 2 0-16,-9 6 0 0,-2 1 0 16,-7 4 0-16,-9 4 0 0,-5 5 0 15,-6 4 0-15,-4 11 0 0,5 8 0 16,-5 8 0-16,0 7 0 0,0 3 0 15,4 2 0-15,6 0 0 0,11-5 0 16,10-3 0-16,14-5 0 0,13-6 0 16,4-5 0-16,6-6 0 15,7-3-493-15,1-5-283 0,-2-3-241 16,-7-1-1524-16,-10-4 760 0</inkml:trace>
  <inkml:trace contextRef="#ctx0" brushRef="#br0" timeOffset="40034.65">13860 13468 3137 0,'-4'38'880'0,"2"-4"89"15,-2 5-249-15,0-6-152 0,2-4 217 16,-3-4-345-16,-1-4-88 0,2-8-11 16,0-6-341-16,2-5 0 0,-2-2 0 15,0-5 0-15,1-11 0 0,-1-14 0 16,4-13 0-16,0-13 0 0,0-11 0 15,4-5 0-15,3-9 0 0,7 0 0 16,3 8 0-16,8 10 0 16,3 14 0-16,3 10 0 0,0 8 0 15,-4 11 0-15,-6 6 0 0,0 7 0 16,-5 7 0-16,-1 0 0 0,1 6 0 16,-5 2 0-16,-1 5 0 15,-4 5 0-15,-2 4 0 0,-4 5 0 16,-10 3 0-16,-7 2 0 0,-3 1 0 15,-7-1 0-15,-8-3 0 0,4-2 0 16,-2-3 0-16,6-7 0 0,2-7 0 16,4-4 0-16,9-6-1221 15,4 0 64-15,8 0-271 0</inkml:trace>
  <inkml:trace contextRef="#ctx0" brushRef="#br0" timeOffset="40512.37">14108 13210 4249 0,'0'0'945'0,"0"0"616"15,48-32-677-15,-34 16-331 0,3 1-553 16,-1-4 0-16,3-2 0 16,-3 0 0-16,-1 0 0 0,-7 1 0 15,0 1 0-15,-8 1 0 0,-4 1 0 16,-8 3 0-16,-3 3 0 0,-1 8 0 16,-3 4 0-16,-4 11 0 15,3 10 0-15,3 6 0 0,-3 5 0 16,3 1 0-16,3 2 0 0,9-4 0 15,5-3 0-15,9-7 0 0,11-6 0 16,3-6 0-16,8-8 0 0,2-3 0 16,2-6 0-16,3-5 0 15,-3-3 0-15,-6-1 0 0,-9 1 0 16,1 2 0-16,-5 3 0 0,-5 6 0 16,-3 7 0-16,-6 9-53 0,2 12-31 15,-4 4 64-15,-4 3 20 0,2-1 36 16,-2-3-28-16,4-6 56 0,0-6-15 15,0-6-49-15,0-6 0 0,0-3 0 16,4-2 0-16,-2-10 0 16,9-13 0-16,-3-5 0 0,-2-5 0 15,6 0 0-15,-1 5 0 0,-1 2 0 16,0 7 0-16,1 7 0 0,-7 8 0 16,-4 5 0-16,6 2 0 15,-2 9 0-15,2 7 0 0,1 4 0 16,3 4 0-16,-6-2 0 0,2-1 0 15,5-2 0-15,-1-1 0 0,4-4 0 16,-1-1 0-16,-3-4-1798 0,5-4-771 16</inkml:trace>
  <inkml:trace contextRef="#ctx0" brushRef="#br0" timeOffset="40729.73">14854 13125 6891 0,'-22'-36'912'0,"5"12"-648"0,3 0-139 0,3 15-125 0,5 2 0 16,-2 4 0-16,-5 7 0 16,3 10 0-16,-4 10 0 0,-3 8 0 15,7 6 0-15,6 3 0 0,1-1 0 16,3-1 0-16,7-4 0 0,3-7 0 16,7-7 0-16,1-9 0 15,9-7 0-15,0-9 0 0,0-10 0 16,0-8 0-16,-7-9-761 0,-9 5-756 15,-1-2-592-15</inkml:trace>
  <inkml:trace contextRef="#ctx0" brushRef="#br0" timeOffset="40862.5">14889 12701 6334 0,'0'0'885'0,"0"0"-81"0,0 0-635 16,0 0-169-16,-20 52 0 0,5-2 0 15,3 9 0-15,-3 2 0 0,9-6 0 16,6 0 0-16,4-2 0 0,13-5 0 15,4-3 0-15,1-7 0 0,3-8-353 16,-4-9-940-16,-5-9-583 0</inkml:trace>
  <inkml:trace contextRef="#ctx0" brushRef="#br0" timeOffset="41192.89">15148 13082 2829 0,'0'0'2689'15,"0"0"-1861"-15,37-41-167 0,-33 37-161 16,0 1-332-16,-4 2-104 16,0 1-52-16,-8 0 148 0,-4 2 121 15,-7 4-281-15,-4 4 0 0,9-1 0 16,1 0 0-16,5 1 0 0,0 2 0 16,6 0 0-16,2 0 0 0,2 1 0 15,6-1 0-15,7 1 0 0,1-2 0 16,5 0 0-16,-5-3 0 0,-1-1 0 15,-1-1 0-15,-7-2 0 0,-1 0 0 16,-2-2 0-16,-4 1 0 16,-4 2 0-16,-13 4 0 0,-8 2 0 15,-12 1 0-15,0-1 0 0,0-5 0 16,6-4 0-16,4-2 0 0,6-4-861 16,7-4-2405-16</inkml:trace>
  <inkml:trace contextRef="#ctx0" brushRef="#br0" timeOffset="41629.19">15929 13115 2621 0,'6'-38'3717'0,"-10"2"-2580"0,2-2-641 16,-6 6-275-16,0 10-221 16,-5 5 0-16,1 10 0 0,-5 7 0 0,-3 13 0 15,-7 10 0-15,-2 12 0 16,-4 8 0-16,8 4 0 0,4-1 0 16,5-2 0-16,10-5 0 0,12-8 0 15,8-7 0-15,7-11 0 0,6-10 0 16,6-6 0-16,2-12 0 0,2-7 0 15,-4-3-209-15,-8-3-223 0,-4-1-248 16,-7 0-57-16,-3 1-103 16,-5 4-593-16,-4 5 405 0,-2 2-529 0</inkml:trace>
  <inkml:trace contextRef="#ctx0" brushRef="#br0" timeOffset="41906.94">16010 13033 2749 0,'0'0'2229'15,"-31"59"-1101"-15,8-23 105 0,7-6-541 16,-3-2-531-16,11-7-161 16,4-7 0-16,4-5 0 0,0-7 0 15,6-2 0-15,4-6 0 0,11-13 0 16,10-9 0-16,-4-8 0 0,0 2 0 16,-3 3 0-16,-3 1 0 0,-4 6 0 15,-5 7 0-15,-4 6 0 0,-6 8 0 16,2 3 0-16,-4 9 0 0,7 12 0 15,-3 11 0-15,0 7 0 0,-2 1 0 16,2-7 0-16,6-3 0 16,3-5 0-16,5-8 0 0,9-5 0 15,-6-7-1049-15,0-5-2141 0</inkml:trace>
  <inkml:trace contextRef="#ctx0" brushRef="#br0" timeOffset="43050.06">17364 12766 2481 0,'0'0'2249'0,"20"-47"-1845"0,-9 17 356 16,-1 0-204-16,-8 0-191 0,-2-4 35 15,0 4-168-15,-10 0 8 0,-3 3 168 16,-3 4-311-16,-9 3-97 0,4 8 0 16,-5 6 0-16,1 6 0 15,-2 4 0-15,0 9 0 0,2 5 0 16,5 3 0-16,3 4 0 0,5 1 0 16,3 2 0-16,9 3 0 0,4 5 0 15,13 4 0-15,4 4 0 16,4 6 0-16,3 7 0 0,1 1 0 15,-2 4 0-15,-4 1 0 0,-4 0 0 16,-9-2 0-16,-4-5 0 16,-6-5 0-16,0-7 0 0,-4-8 0 15,-2-9 0-15,-5-11-561 0,7-8-1400 16,-2-8-976-16</inkml:trace>
  <inkml:trace contextRef="#ctx0" brushRef="#br0" timeOffset="43202.96">17122 13065 4462 0,'0'0'2373'16,"0"0"-1637"-16,0 0-408 16,54-36-35-16,-23 25-293 0,2 1 0 15,-2 0 0-15,0 3 0 0,0 3 0 16,-4 2 0-16,4 2 0 0,-4 3 0 16,-1 3-781-16,-7 0-680 15,-2-2-840-15</inkml:trace>
  <inkml:trace contextRef="#ctx0" brushRef="#br0" timeOffset="43387.93">17517 13279 2641 0,'0'0'2129'0,"0"0"-589"16,0 0-1043-16,0 0-81 0,0 0 72 16,0 0-372-16,-27-42 68 0,27 12-3 15,2-2-181-15,2 3 0 0,6 0 0 16,5 5 0-16,-3 4 0 0,5 5 0 15,-3 3 0-15,1 1 0 0,-3 4 0 16,3 0 0-16,-5 1 0 16,-4 0-1750-16,-2 1-547 0</inkml:trace>
  <inkml:trace contextRef="#ctx0" brushRef="#br0" timeOffset="43664.67">17639 13135 2172 0,'0'0'833'0,"0"0"1336"0,0 0-1361 16,37 29-127-16,-12-29 47 16,6-3-404-16,0-8-72 0,-4-6-27 15,-3-4-225-15,-5 0 0 0,-9-4 0 16,-1 4 0-16,-9-3 0 0,-4 1 0 16,-3 0 0-16,-3 1 0 0,-4 3 0 15,-1 3 0-15,-1 5 0 0,-1 5 0 16,5 6 0-16,-7 11 0 0,2 7 0 15,1 5 0-15,-3 6 0 0,7 1 0 16,2 4 0-16,5-2 0 16,5-1 0-16,15-3-449 0,8-6-415 15,-5-6-1113-15,5-8 48 0</inkml:trace>
  <inkml:trace contextRef="#ctx0" brushRef="#br0" timeOffset="44374.81">18000 13022 1872 0,'0'0'4562'0,"0"0"-4053"0,-16-32-345 0,12 28 388 16,2 2-344-16,-2 2-32 16,-7 5-27-16,-3 10-149 0,-7 14 0 15,-6 6 0-15,9 6 0 0,3-2 0 16,7-6 0-16,6-4 0 0,2-6 0 16,10-6 0-16,5-7 0 15,1-6 0-15,7-5 0 0,-2-9 0 16,-1-6 0-16,3-4 0 0,-4-1 0 15,-7-2 0-15,-2 1 0 0,-6 1 0 16,1 6 0-16,-5 3 0 16,0 5 0-16,0 3 0 0,-5 4 0 15,-5 6 0-15,-2 14 0 0,-3 11 0 16,-5 12 0-16,3 8 0 0,-2 4 0 16,1 6 0-16,-1 3 0 0,3 1 0 15,10-5 0-15,1-4 0 0,12-12 0 16,7-10 0-16,9-10 0 0,6-14 0 15,4-10 0-15,-2-10-1013 0,-4-5-1869 16,-3-8-1003-16</inkml:trace>
  <inkml:trace contextRef="#ctx0" brushRef="#br0" timeOffset="44854.03">18174 12945 6955 0,'0'0'576'0,"0"0"85"0,0 0-661 15,0 0 0-15,-27 58 0 0,21-17 0 16,2 5 0-16,4 0 0 0,6-7 0 15,9 0 0-15,5-4 0 0,1-5 0 16,2-6 0-16,1-7 0 16,-1-8 0-16,2-6 0 0,-8-7 0 15,-1-8 0-15,-6-6 0 0,1-5 0 16,-7-3 0-16,2-3 0 0,2-3 0 16,-1-2 0-16,-1-2 0 0,2 2 0 15,-2 4-213-15,0 6-479 0,-1 8-649 16,-3 8-15-16,-2 3-277 0</inkml:trace>
  <inkml:trace contextRef="#ctx0" brushRef="#br0" timeOffset="45380.74">18404 13230 1232 0,'0'0'4110'0,"0"0"-2990"0,43-4-659 16,-16-10-25-16,-2-5-44 0,-3-4-336 15,-1-3-24-15,-2 0-12 0,-7 0-4 16,3-1-16-16,-9 3 20 16,-6-2-4-16,0 3 4 0,-11 0 241 15,1 2-261-15,-2 5 0 0,-1 9 0 16,-3 7 0-16,3 4 0 0,-1 10 0 16,-1 1 0-16,3 6 0 0,2 3 0 15,-1 1 0-15,11 0 0 0,0 0 0 16,7-2 0-16,7-2 0 0,3 0 0 15,3-5 0-15,5-2-37 0,2-6-211 16,0-3 192-16,4-5 44 16,-9 0-260-16,-3-4-184 0,-6 1 88 15,-3 0-381-15,-4 2 249 0,-2 1 192 16,-4 0 44-16,6 5 144 0,-1 5 120 16,-5 5 128-16,0 1 196 15,0 0 84-15,0-3 176 0,0-6-203 16,0-2-21-16,-3-3 188 0,1-1-316 15,0-1-72-15,-2-3 105 0,2-9-265 16,0-8 0-16,2-8 0 16,4-3 0-16,7-1 0 0,-1 0 0 15,4 4 0-15,-1 2 0 0,1 5 0 16,-3 5 0-16,-5 9 0 0,0 4 0 16,-2 2 0-16,2 1 0 0,0 6 0 15,-1 7 0-15,1 10 0 0,-2 3 0 16,0 1 0-16,0-1 0 0,2-6 0 15,1-2 0-15,3-1-229 0,-4-6-1632 16,4-4-432-16</inkml:trace>
  <inkml:trace contextRef="#ctx0" brushRef="#br0" timeOffset="45570.97">19030 13021 1412 0,'0'0'5279'0,"-10"-39"-4171"0,-1 25-715 15,1 9-393-15,0 3 0 0,-7 2 0 16,7 7 0-16,-5 6 0 0,-1 4 0 16,3 4 0-16,3 3 0 15,4 0 0-15,4 3 0 0,2 1 0 16,8-3 0-16,2 0 0 0,7-6 0 16,-3-3 0-16,3-4 0 0,1-6 0 15,-3-5-705-15,-5-1-412 0,1-1-2300 0</inkml:trace>
  <inkml:trace contextRef="#ctx0" brushRef="#br0" timeOffset="46476.9">19115 13143 904 0,'0'0'136'0,"0"0"2101"0,0 0-1721 16,0 0-144-16,0 0 417 0,-4 39-285 15,4-35-20-15,0 1 325 0,4 0-305 16,0-3-16-16,6 0-39 16,7-2-449-16,14-6 0 0,6-4 0 15,8-4 0-15,-5-1 0 0,-5-1 0 16,-6-1 0-16,-9 0 0 0,-5 4 0 16,-7 5 0-16,-6 2 0 0,-2 1 0 15,0-1 0-15,0 3 0 0,-6-3 0 16,2 2 0-16,-2 2 0 0,2 1 0 15,1-1 0-15,-1 2 0 0,4 0 0 16,-4 0 0-16,4 0 0 16,0 2 0-16,0 1 0 0,0 0 0 15,0-1 0-15,0 0 0 0,0-1 0 16,0 1 0-16,0-2 0 0,0 0 0 16,0 0 0-16,0 0 0 15,0 0 0-15,0-2 0 0,0 1 0 16,4 1 0-16,-2 0 0 0,0 0 0 15,1 3 0-15,-3-1 0 0,0 5 0 16,0 6 0-16,0 6 0 16,-5 5 0-16,-1 3 0 0,4 3 0 15,2-1 0-15,0 2 0 0,2 0 0 16,9-3 0-16,-3-3 0 0,2-5 0 16,0-4 0-16,-1-4 0 0,1-5 0 15,-6-3 0-15,0-3 0 0,-2-1 0 16,5-3 0-16,-3-5 0 0,2-5 0 15,-2-1 0-15,4-1 0 0,-1 0 0 16,-5 2 0-16,2 1 0 16,-2-1 0-16,-2 4 0 0,2 2 0 15,0 1 0-15,-2 2 0 0,0 2 0 16,0 0 0-16,0-1 0 0,0 3 0 16,0-1 0-16,-2 0 0 0,2 0 0 15,0 1 0-15,-2-1 0 16,2 1 0-16,0 0 0 0,0 0 0 15,0 0 0-15,0 0 0 0,0 3 0 16,0-1 0-16,0 4 0 16,0 1 0-16,0 6 0 0,0 7 0 15,0 5 0-15,0 5 0 0,0 4 0 16,-6-1 0-16,-1 2 0 0,-7 2 0 16,-5-1 0-16,-1 0 0 0,-1-3 0 15,0-3 0-15,1-2 0 0,-3-6 0 16,-2-2 0-16,-2-5 0 0,-4-3 0 15,4-6 0-15,0-3 0 0,-1-3 0 16,5-4 0-16,-2-6 0 16,4-5 0-16,9-5 0 0,4 1 0 15,8 0 0-15,4 4 0 0,12 2 0 16,9 2 0-16,2-5 0 16,10 1 0-16,7-2 0 0,-1-3 0 15,0 1 0-15,-1-2 0 0,-3-5 0 16,-4-3 0-16,-8 4-1065 0,0-4-3201 0</inkml:trace>
  <inkml:trace contextRef="#ctx0" brushRef="#br0" timeOffset="47176.43">20307 12776 2581 0,'0'0'2809'0,"0"0"-1821"0,0 0-435 0,0 0 463 16,-22-32-771-16,-3 21-245 15,-2 6 0-15,-4 3 0 0,4 2 0 16,2 6 0-16,5 1 0 0,1 3 0 16,5 0 0-16,3 1 0 0,11-1 0 15,0 1 0-15,11 2 0 16,3 1 0-16,7-2 0 0,1 1 0 15,5-1 0-15,0-1 0 0,-2-2 0 16,2 2 0-16,-2-3 0 0,-9-1 0 16,-1-1 0-16,-9-1-21 15,-2-2-19-15,-2 0 40 0,-2-2 8 16,0-1 4-16,-2 0 29 0,-10 0-41 16,-11-1 0-16,-8 0 0 0,-6 1 0 15,4 6 0-15,2 5 0 0,2 5 0 16,4 0 0-16,6 6 0 0,5-1 0 15,8 2 0-15,6-2 0 0,4-1 0 16,6-2 0-16,7-4 0 16,1-4 0-16,5-4 0 0,2-5 0 15,2-2 0-15,-1-5 0 0,1-4 0 16,-6 1 0-16,0-3-9 0,-5-2-731 16,-5 2-1457-16,-1-3-1189 0</inkml:trace>
  <inkml:trace contextRef="#ctx0" brushRef="#br0" timeOffset="47362.73">20229 12630 8079 0,'0'0'113'0,"-13"34"-113"0,9 2 0 0,0 10 0 0,2 6 0 0,2 3 0 16,6-2 0-16,9-1 0 0,3-7 0 15,7-3 0-15,2-8 0 0,0-6 0 16,-6-9-1794-16,-3-6-2199 0</inkml:trace>
  <inkml:trace contextRef="#ctx0" brushRef="#br0" timeOffset="47959.92">21149 12857 3757 0,'0'0'2197'0,"0"0"-1456"15,-17-42 87-15,7 27-372 16,-3 2-243-16,-7 3-213 0,-5 2 0 15,-4 4 0-15,-4 4 0 0,0 1 0 16,6 5 0-16,0 6 0 0,6 1 0 16,5 0 0-16,1 0 0 15,13 1 0-15,4 2 0 0,11-1 0 16,8 1 0-16,10 0 0 0,10 1 0 16,6-2 0-16,7-2 0 0,-8 2 0 15,-3 0 0-15,-12 2 0 0,-10 2 0 16,-11 3 0-16,-10-1 0 0,-10 2 0 15,-9-2 0-15,-6 1 0 0,-2-1 0 16,-4-5 0-16,-4-1 0 16,-2-5 0-16,6-4 0 0,0-4 0 15,4-3 0-15,11-5 0 0,5-2 0 16,7-5 0-16,4 1 0 0,4-1 0 16,7 0 0-16,5 2-345 15,5 3-215-15,0 3-589 0,3 3 1 16,-7 1-169-16</inkml:trace>
  <inkml:trace contextRef="#ctx0" brushRef="#br0" timeOffset="48414.35">21238 13290 1388 0,'-13'53'3214'0,"3"-2"-2350"0,0 13-208 0,3-2 225 16,5 0-505-16,0-3 68 16,2-3-75-16,2-5-369 0,2-7 0 15,3-10 0-15,-3-10 0 0,-4-10 0 16,4-10 0-16,-4-4 0 16,2-13 0-16,2-15 0 0,-4-12 0 15,0-9 0-15,0-7 0 0,0-2 0 16,0-8 0-16,0-12 0 0,6-4 0 15,3-3 0-15,5 1 0 0,3 6 0 16,5 9 0-16,9 13 0 16,6 12 0-16,1 12 0 0,3 8 0 15,0 6 0-15,-3 8 0 0,-5 4 0 16,-6 5 0-16,-9 1 0 0,-5 7 0 16,-9 6 0-16,-4 2 0 0,-7 5 0 15,-3 0 0-15,-6 3 0 0,-5-1 0 16,-4 1 0-16,-4-1 0 0,0-1 0 15,-4-4 0-15,4-2 0 0,4-6 0 16,7-2 0-16,7-4 0 16,9-2-1069-16,2-1 88 0,0 0-191 15,9 0-1369-15</inkml:trace>
  <inkml:trace contextRef="#ctx0" brushRef="#br0" timeOffset="48691.54">21835 13043 3441 0,'0'0'1325'0,"0"0"455"0,6-52-795 16,-12 36-324-16,-2-1-661 0,-5 2 0 16,3-2 0-16,-4 8 0 15,-3 3 0-15,3 5 0 0,1 5 0 16,-3 8 0-16,1 6 0 0,-1 4 0 16,-1 4 0-16,3 1 0 0,3 1 0 15,5-3 0-15,2-3 0 0,8-4 0 16,6-4 0-16,7-4 0 0,6-7 0 15,1-2 0-15,1-2 0 0,-2-4 0 16,2-1 0-16,-9-2 0 16,5 4 0-16,-9 4 0 0,-1 2 0 15,-3 12 0-15,-4 4 0 0,-2 5 0 16,2 3 0-16,0 1 0 0,-1-1 0 16,5-2 0-16,4-6 0 15,1-8 0-15,-1-5-1585 0,0-5-1469 0</inkml:trace>
  <inkml:trace contextRef="#ctx0" brushRef="#br0" timeOffset="49112.98">22269 12427 4710 0,'0'0'2449'0,"0"0"-1585"0,0 0-695 15,0 0-169-15,-43 8 0 0,28 33 0 16,1 12 0-16,-1 15 0 0,13 4 0 16,2-2 0-16,2 2 0 0,-2-4 0 15,6-3 0-15,-3-6 0 0,-3-7 0 16,0-3 0-16,-3-6 0 0,-3-7 0 15,-4-5 0-15,-5-7 0 0,-5-9-1205 16,1-6-896-16,-6-8-1977 0</inkml:trace>
  <inkml:trace contextRef="#ctx0" brushRef="#br0" timeOffset="49255.02">22023 12957 2621 0,'0'0'3833'0,"37"-26"-2432"0,-12 18-1064 16,-6 7-337-16,-1 1 0 0,-5 4 0 15,-1 2 0-15,1 0 0 0,3-3 0 16,3 0 0-16,5-3 0 16,5-5-241-16,-6 0-1312 0,4-4-4617 0</inkml:trace>
  <inkml:trace contextRef="#ctx0" brushRef="#br0" timeOffset="49421.93">22457 12939 6158 0,'0'0'973'0,"-27"64"88"15,11-26-1061-15,5 1 0 0,1-4 0 16,4-4 0-16,4-6 0 16,2-6 0-16,2-5 0 0,2-7 0 15,0-6 0-15,2-5-681 0,-1-2-920 16,3-17-4309-16</inkml:trace>
  <inkml:trace contextRef="#ctx0" brushRef="#br0" timeOffset="49530.1">22548 12694 6466 0,'0'0'385'16,"0"0"91"-16,0 0-260 0,0 0-212 16,37 38-4-16,-30-10-704 15,-3-5-493-15,0-2-652 0</inkml:trace>
  <inkml:trace contextRef="#ctx0" brushRef="#br0" timeOffset="49810.4">22697 13039 5330 0,'0'0'2225'15,"0"0"-1588"-15,0 0-637 0,-45-13 0 16,22 11 0-16,0 5 0 16,4 9 0-16,3 3 0 0,1 4 0 15,7 0 0-15,6-2 0 0,2-2 0 16,8-3 0-16,9-4 0 0,6-5 0 16,6-3 0-16,2-4 0 15,-5-7 0-15,-1-1 0 0,-4 1 0 16,-7 0 0-16,-3 3 0 0,-7 1 0 15,0 3 0-15,-2 4 0 0,-2 0 0 16,0 5 0-16,0 8 0 0,-2 9 0 16,2 6 0-16,0 0 0 15,2-1 0-15,2-5 0 0,2-7 0 16,3-2 0-16,3-7 0 0,3-6 0 16,-3 0-1177-16,-2-11-592 0</inkml:trace>
  <inkml:trace contextRef="#ctx0" brushRef="#br0" timeOffset="49993.2">22953 12643 8003 0,'0'0'189'0,"0"0"-189"16,0 0 0-16,-2 70 0 0,0-11 0 16,-2 15 0-16,-2 0 0 0,2-3 0 15,-2-3 0-15,6-2 0 16,0-7 0-16,6-7 0 0,-2-6 0 15,6-9 0-15,-2-11 0 0,-1-10-2026 16,3-11-2856-16</inkml:trace>
  <inkml:trace contextRef="#ctx0" brushRef="#br0" timeOffset="50746.16">23602 13256 3989 0,'0'0'3078'0,"0"0"-2162"0,0 0-707 0,0 0-209 0,-18 55 0 16,10-19 0-16,-1 4 0 0,1-3 0 15,6-6 0-15,-2-2 0 0,4-6 0 16,0-4 0-16,0-6 0 16,2-5 0-16,0-3 0 0,0-3 0 15,-2-2 0-15,8-7 0 0,3-10 0 16,7-17 0-16,3-10 0 0,0-4 0 15,1 1 0-15,-1 8 0 0,-2 4 0 16,-3 7 0-16,-6 11 0 16,-1 8 0-16,-5 6 0 0,0 5 0 15,-2 7 0-15,2 9 0 0,0 5 0 16,-4 5 0-16,4 0 0 0,-2-3 0 16,3-1 0-16,1-2 0 0,2-4 0 15,0-5 0-15,3-4 0 0,1-6 0 16,-2-3 0-16,5-5 0 0,-1-9 0 15,3-6 0-15,-3-5 0 0,3-2 0 16,-3 0 0-16,-3 2 0 16,-3 7 0-16,-2 6 0 0,-4 5 0 15,-2 4 0-15,0 3 0 0,0 1 0 16,4 11 0-16,-4 7 0 0,0 6 0 16,2 2 0-16,3-2 0 15,-1-8 0-15,6-2 0 0,2-2 0 16,5-5 0-16,6-2 0 0,-3-4-413 15,1-2-479-15,-4-3-1069 0,-5-4-108 0</inkml:trace>
  <inkml:trace contextRef="#ctx0" brushRef="#br0" timeOffset="51056.15">24200 13339 792 0,'0'0'6767'0,"-8"-39"-6134"0,1 14-633 15,1 2 0-15,-2 3 0 0,0 3 0 16,-1 7 0-16,-3 7 0 0,2 4 0 15,-3 10 0-15,-3 6 0 0,-3 4 0 16,-2 6 0-16,3 0 0 16,3 0 0-16,5-2 0 0,4-1 0 15,6-3 0-15,0-3 0 0,8-4 0 16,6-6 0-16,5-5 0 0,0-3 0 16,1-9 0-16,-1-3 0 15,-3-3 0-15,-3-2 0 0,-1 2 0 16,-3 3 0-16,-3 4 0 0,-4 3 0 15,-2 3 0-15,2 2 0 0,0 7 0 16,2 14 0-16,2 17 0 0,3 9 0 16,1 1 0-16,0-3 0 15,1-10 0-15,1-4 0 0,5-9 0 16,-3-6 0-16,7-9 0 0,-3-7-281 16,-3-6-1484-16,-3-8-688 0</inkml:trace>
  <inkml:trace contextRef="#ctx0" brushRef="#br0" timeOffset="51300.1">24427 12707 2377 0,'0'0'4386'0,"0"0"-3898"0,0 0 112 15,0 0-259-15,0 0-341 16,-2 40 0-16,-8 16 0 0,-3 14 0 15,3 7 0-15,6-5 0 0,4 2 0 16,0-3 0-16,4-2 0 16,-2-5 0-16,-2-6 0 0,4-5 0 15,-4-6 0-15,0-11 0 0,-4-11-1465 16,0-11-1369-16</inkml:trace>
  <inkml:trace contextRef="#ctx0" brushRef="#br0" timeOffset="51441.26">24229 13239 6278 0,'0'0'1914'16,"0"0"-1914"-16,60-33 0 16,-15 25 0-16,5 4 0 0,-3 3 0 15,-1 1 0-15,-7 0 0 0,-2 1 0 16,-4 3 0-16,-2-4-233 0,-8 0-1248 16,-2-2-4201-16</inkml:trace>
  <inkml:trace contextRef="#ctx0" brushRef="#br0" timeOffset="51819.34">24882 13213 3201 0,'0'0'3117'0,"0"0"-1243"0,0 0-1874 16,-37-9 0-16,18 3 0 0,-2 4 0 15,1 2 0-15,1 11 0 0,1 8 0 16,-1 11 0-16,4 11 0 0,5 9 0 16,2 5 0-16,8 1 0 15,6-5 0-15,9-6 0 0,5-10 0 16,9-8 0-16,4-9 0 0,7-12 0 16,1-10 0-16,0-14 0 0,1-12 0 15,-7-10-73-15,-8 7-1435 0,-7-5-2923 0</inkml:trace>
  <inkml:trace contextRef="#ctx0" brushRef="#br0" timeOffset="52129.37">25122 12913 6358 0,'0'0'837'0,"0"0"-245"16,0 0-187-16,-15 37-405 0,7 0 0 16,2 10 0-16,-5 7 0 15,7 1 0-15,-2 2 0 0,-4-1 0 16,2 0 0-16,-1-3 0 0,1-5 0 15,4-6 0-15,4-8 0 16,0-8 0-16,2-7 0 0,2-6 0 16,4-6 0-16,7-7 0 0,3-3 0 15,5-9 0-15,4-4 0 0,-2-5 0 16,0 2 0-16,-3 0 0 0,-7 5 0 16,-5 4 0-16,-6 4 0 0,0 4 0 15,-2 2 0-15,-2 0 0 0,0 11 0 16,0 12 0-16,0 4 0 0,-2 2 0 15,2-2 0-15,2-7 0 0,7-3 0 16,1-2 0-16,2-5 0 16,1-6 0-16,-5-4-1149 0,0-2-508 0</inkml:trace>
  <inkml:trace contextRef="#ctx0" brushRef="#br0" timeOffset="52288.65">25393 13424 8192 0,'0'0'0'15,"0"0"0"-15,0 0 0 0,0 0 0 16,-11 61 0-16,3-26 0 0,4 2 0 16,-2-8 0-16,6-1 0 15,0-6 0-15,2-8 0 0,4-5 0 16,-2-7-153-16,-2-2-1279 0,4-9-3047 0</inkml:trace>
  <inkml:trace contextRef="#ctx0" brushRef="#br0" timeOffset="52397.15">25506 12880 3321 0,'0'0'2125'0,"0"0"-2029"15,0 0-96-15,0 0-528 0,0 0-577 0</inkml:trace>
  <inkml:trace contextRef="#ctx0" brushRef="#br0" timeOffset="53009.24">25523 13540 6663 0,'0'0'1164'0,"0"0"-799"0,-19 42-365 16,17-39 0-16,0-1 0 15,2 0 0-15,0-2 0 0,0 0 0 16,2 0 0-16,13-7 0 0,18-9 0 16,10-7 0-16,13-6 0 0,4-5 0 15,-6 1 0-15,-1-3 0 0,-11 1 0 16,-9 4 0-16,-11 7 0 0,-11 7 0 15,-5 8 0-15,-6 5 0 0,0 3 0 16,-6 1 0-16,-7 4 0 16,-3 9 0-16,-3 5 0 0,1 4 0 15,1 2 0-15,9-4 0 0,2-4 0 16,6-4 0-16,2-4 0 0,4-3 0 16,6-5 0-16,1 0 0 15,5-7 0-15,-1-6 0 0,-3-2 0 16,-1-1 0-16,-5 1 0 0,-2 1 0 15,-4 5 0-15,0 3 0 0,-2 3 0 16,0 2 0-16,0 1 0 16,-4 3 0-16,-2 12 0 0,0 13 0 15,2 9 0-15,4 6 0 0,4 3 0 16,2-2 0-16,4 2 0 0,1 2 0 16,-5 2 0-16,-2 2 0 0,-6 0 0 15,-8 2 0-15,-9 0 0 0,-6 3 0 16,-8 0 0-16,-6 1 0 0,-7-2 0 15,1-3 0-15,-1-2 0 16,5-5 0-16,-2-3 0 0,3-10 0 16,-3-8 0-16,-3-7 0 0,3-9 0 15,-2-6 0-15,1-6 0 0,5-8 0 16,8-8 0-16,2-8 0 16,14-7 0-16,7-8 0 0,8-5 0 15,8-2 0-15,15 3 0 0,14 6 0 16,13 6 0-16,14 5 0 0,8 4 0 15,5 1 0-15,-3 0 0 0,-3 1 0 16,-7-3 0-16,-19 6 0 0,-6-7-2574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52:35.38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1916 5489 4862 0,'97'-19'112'0,"19"0"20"0,21-3 292 15,3 0-8-15,13 3-140 0,10 5 125 16,21 7-97-16,17 3 36 0,18 4 268 15,19 4-368-15,18 4-163 16,15 4-77-16,10 5 0 0,4 3 0 16,5 1 0-16,7 0 0 0,3 1 0 15,-6-1-45-15,-5-1-119 0,-14 1 8 16,-19-7-824-16,-72-5-857 16,-12-7-1577-16</inkml:trace>
  <inkml:trace contextRef="#ctx0" brushRef="#br0" timeOffset="2978.5">15311 11787 6663 0,'0'0'64'0,"0"0"536"0,0 0-556 0,0 49-12 0,10-3 144 16,5 13-128-16,-3 12 12 0,7 8 56 15,-7 15-52-15,7 12 4 16,-2 13 44-16,-7 10-60 0,-4 8 41 16,0 8-93-16,-2 0 0 0,3 5 0 15,1-2 0-15,-6 2 0 16,4-2 0-16,-6-4 0 0,-6-3 0 15,-6-8 0-15,-3-8 0 0,-1-7 0 16,-1-12 0-16,3-12 0 0,3-12 0 16,5-18 0-16,6-18 0 15,0-17 0-15,2-15-417 0,8-14-948 16,-1-2 125-16,3-21-125 0</inkml:trace>
  <inkml:trace contextRef="#ctx0" brushRef="#br0" timeOffset="3643.49">15270 11822 6386 0,'0'0'20'0,"49"26"12"0,9-12 4 15,17-5 49-15,26-2-21 0,25-6-20 16,25 0-44-16,16-1 0 0,19-3 0 16,17-3 0-16,12 0 0 0,17 0 0 15,1 0 4-15,11 1-4 16,0 1 4-16,2-1-4 0,-2 0 0 16,-8 2 32-16,-3-1-32 0,-16 2 0 15,-16-3 0-15,-13-1-281 0,-21-1-375 16,-22 0-704-16,-15-2 419 15,-20-1 297-15,-19-1-469 0,-11 1 1073 16,-14-2 40-16,-14-3 573 0,-6 1-353 16,-15 2-160-16,-9 2-52 0,-7 0 8 15,-9 6 292-15,-4 2 408 16,-2 2-228-16,-6 5-115 0,-7 7-69 16,-7 13-128-16,-5 9 144 0,4 10 256 15,3 6-228-15,9 5 20 0,5 12 229 16,4 10-153-16,9 11-116 0,3 9-44 15,2 7-271-15,1 7-13 0,1 5 0 16,1 8 0-16,0 4 0 0,3 4 0 16,1 3 0-16,4 0 0 15,-3 0 0-15,-1-3 0 0,4-2 0 16,-6-7 0-16,-5-3 0 16,-4-11 0-16,-8-10 0 0,-2-13 0 15,-4-10 0-15,-10-12 0 0,-5-9 0 16,1-18-717-16,-7-12-2208 0</inkml:trace>
  <inkml:trace contextRef="#ctx0" brushRef="#br0" timeOffset="4052.89">15390 14450 6755 0,'89'4'436'0,"22"4"40"16,26 2-220-16,-7 2-68 0,21 2-107 0,12 1-81 16,17 1 0-16,20-4 0 15,20 2 0-15,26-3 0 0,18-1 0 16,15 1 0-16,9-3 0 0,1-1 0 16,-2 3 0-16,-4-2 0 0,-12 2 0 15,-10-2 0-15,-17 0 0 0,-23 0 0 16,-25 0 0-16,-30-1-261 15,-30-3-775-15,-33-1 127 0,-39-2-211 16,-26-1-2130-16</inkml:trace>
  <inkml:trace contextRef="#ctx0" brushRef="#br0" timeOffset="4742.6">13724 13339 5750 0,'24'36'372'0,"20"-1"321"0,14 6-341 16,6-3-136-16,18 2-48 0,14 2-116 15,15 0 12-15,9 4 152 16,10 2-160-16,3 2-24 0,3 4 16 16,-4 1 108-16,3 2-139 0,-9-2-17 15,-4-1 0-15,-6-6 0 0,-11-3 0 16,-12-5 0-16,-19-1 0 0,-12-6 0 16,-14-6 0-16,-21-9-289 0,-13-9-3645 0</inkml:trace>
  <inkml:trace contextRef="#ctx0" brushRef="#br0" timeOffset="5191.42">13887 10976 6759 0,'0'0'212'0,"54"33"-72"0,-5-10 300 0,11 3-260 0,13 6 0 16,18 7 101-16,6 5-281 0,10 8 0 15,7 7 0-15,-3 7 0 0,-1 7-213 16,-9 4-331-16,-12-1 408 15,-6-6 96-15,-13-6 32 0,-4-11-8 16,-8-8 12-16,-14-7 4 0,-7-6-600 16,-17-12-361-16,-11-4-2452 0</inkml:trace>
  <inkml:trace contextRef="#ctx0" brushRef="#br0" timeOffset="5525.06">13686 11026 8192 0,'13'38'0'0,"7"13"0"0,1 17 0 0,0 8 0 15,-5 12 0-15,-5 11 0 16,3 13 0-16,-8 12 0 0,-2 13 0 16,-1 12 0-16,-3 10 0 15,-7 8 0-15,-5 5 0 0,-7 0 0 16,-3-5 0-16,-3-8 0 0,4-18 0 16,0-14 0-16,5-20 0 0,4-27 0 15,3-28-885-15,3-24-1140 0</inkml:trace>
  <inkml:trace contextRef="#ctx0" brushRef="#br0" timeOffset="5988.42">13409 10841 4818 0,'89'2'336'0,"17"6"392"0,18 3-268 0,4 4-151 0,8 2 211 16,11 0-268-16,6 2-28 16,15 0 48-16,15-4-172 0,8-1 40 15,17-3-107-15,14-4-33 0,13-2 0 16,11-3 0-16,2-2 0 0,5 0 0 15,-1-3 0-15,-4-1 0 16,-8-2 0-16,-19 1 0 0,-6-1 0 16,-19-3 0-16,-22 3-297 0,-13 0-319 15,-18 2 44-15,-17 4-769 0,-31 0 224 16,-17 0-83-16</inkml:trace>
  <inkml:trace contextRef="#ctx0" brushRef="#br0" timeOffset="6395.52">18410 10819 6663 0,'20'34'328'0,"18"12"372"0,24 10-324 0,12 5-251 0,25 8-125 16,17 3 0-16,16 4 0 0,19 3 0 15,6 1 0-15,3 0 0 0,-10-1 0 16,-13-2 0-16,-21-6 0 16,-17-5 0-16,-14-6 0 0,-17-10 0 15,-19-10 0-15,-18-14-805 0,-20-14-2084 16</inkml:trace>
  <inkml:trace contextRef="#ctx0" brushRef="#br0" timeOffset="7675.09">15762 13999 3277 0,'0'0'2917'0,"0"0"-1632"0,0 0-601 0,0 0-655 0,0 0-29 16,0 0 0-16,0 0 0 15,0 0 0-15,37 17 0 0,-31 1 0 16,-2 5 0-16,-4 2 0 0,-6 2 0 16,-8-1 0-16,-1 0 0 0,-3-1 0 15,-3-2 0-15,2-6 0 0,3-5 0 16,-1-6 0-16,1-6 0 0,1-2 0 15,3-10 0-15,-3-5 0 16,1-4 0-16,4-5 0 0,-1-1 0 16,-1-4 0-16,6 2 0 0,1 1 0 15,5 3 0-15,7 6 0 0,9 2 0 16,5 4 0-16,10 6 0 16,6 5 0-16,4 3 0 0,-5 9 0 15,-5 5 0-15,-5 3 0 0,-9 5 0 16,-3 0 0-16,-11 5 0 0,-3 1 0 15,-5-1 0-15,-11 2 0 0,-1-1 0 16,-7-1 0-16,-3-2 0 0,-4-3 0 16,-2-4 0-16,-3-4 0 15,3-6 0-15,2-5 0 0,4-4 0 16,7-10 0-16,3-2 0 0,3-8 0 16,1-3 0-16,5-2 0 0,6-3 0 15,2 6 0-15,6 2 0 0,9 4 0 16,1 2 0-16,1 4 0 0,8 0 0 15,-3 4 0-15,9 4 0 0,0 2 0 16,-4 6 0-16,0 3 0 16,-6 6 0-16,-5 1 0 0,-1 3 0 15,-5 1 0-15,-6 2 0 0,-2 0 0 16,-4-2 0-16,-6 0 0 16,-9-2 0-16,-3-1 0 0,-7-3 0 15,-8-1 0-15,2-5 0 0,2-2 0 16,0-2 0-16,10-4 0 0,4 0 0 15,7-5 0-15,10-8 0 16,4-24 0-16,2 4 0 0,5-27-4743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53:06.28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19935 11646 1508 0,'0'0'256'0,"0"0"-116"0,0 0 1861 16,0 0-1492-16,0 0-81 0,29-36 516 16,-27 32-460-16,-2 1-95 0,2 1 271 15,-2 1-220-15,0-2-44 0,0 3-359 16,0 0-37-16,-2 0 0 0,0 0 0 15,-2 0 0-15,-2 5 0 0,-9 5 0 16,-1 3 0-16,-7 6 0 0,-2 4 0 16,1 0 0-16,-5 5 0 0,-2 2 0 15,-5 2 0-15,3 2 0 16,-4 2 0-16,2 3 0 0,-2 1 0 16,0 4 0-16,-5 4 0 0,1 1 0 15,4 2 0-15,-3 3 0 0,5-4 0 16,4 0 0-16,9-3 0 15,1-3 0-15,2-3 0 0,3-2 0 16,1 0 0-16,-1-3 0 0,3-3 0 16,-1-2 0-16,-3-2 0 0,1-1 0 15,-3-1 0-15,3-2 0 0,-1-3 0 16,3 1 0-16,-3-3 0 16,1-1 0-16,1 0 0 0,1-3 0 15,-3 1 0-15,7 0 0 0,-1-3 0 16,1-1 0-16,4-1 0 0,0-4 0 15,2-2 0-15,4-2 0 0,0-1 0 16,-2 0 0-16,2 0 0 0,-3 0 0 16,3 0 0-16,0-3 0 15,0 1 0-15,0-1 0 0,0 0 0 0,0 0 0 16,0-5 0-16,-2-5 0 16,-2-8 0-16,-2-8 0 0,4-5 0 15,-6-4 0-15,4-3 0 16,-3-5 0-16,5 1 0 0,0 2 0 15,0 8 0-15,2 5 0 0,0 4 0 16,0 6 0-16,0 5 0 0,0 2 0 16,0 7 0-16,0 0 0 0,0 1 0 15,0 1 0-15,2 1 0 16,2 0 0-16,0 1 0 0,3 6 0 16,1 6 0-16,-2 11 0 0,-4 9 0 15,2 6 0-15,-4 6 0 0,-10-1 0 16,4 2 0-16,-5 4 0 0,-3-4 0 15,2 0 0-15,-7-3 0 0,2-3 0 16,5-4 0-16,0-5 0 16,5-8 0-16,5-6 0 0,2-5 0 15,9-6 0-15,3-2 0 0,9-4 0 16,8-1 0-16,2-7 0 0,10-3 0 16,2-5 0-16,5 0 0 0,2 0 0 15,-1-3 0-15,-1-4 0 16,-13 7 0-16,-2-8-1798 0</inkml:trace>
  <inkml:trace contextRef="#ctx0" brushRef="#br0" timeOffset="1034.78">20295 11604 3009 0,'0'0'1565'0,"0"0"-709"0,0 0 156 0,0 0-523 15,0 0-137-15,0 0 320 0,33-10-435 16,-16 5-237-16,-3-1 0 16,7-2 0-16,-5-2 0 0,5-2 0 15,0-3 0-15,-1-2 0 0,-3-3 0 16,-3 1 0-16,-1-1 0 0,-9-2 0 15,-4 0 0-15,-4 0 0 0,-2 0 0 16,-9 2 0-16,-2 3 0 0,1 5 0 16,-5 5 0-16,1 7 0 0,-3 7 0 15,-4 11 0-15,-2 11 0 0,-4 7 0 16,2 6 0-16,0 8 0 16,10 1 0-16,1 2 0 0,9 0 0 15,11-4 0-15,0-3 0 0,17-6 0 16,1-9 0-16,9-2 0 15,6-10 0-15,7-6 0 0,7-7 0 16,5-6 0-16,4-6 0 0,0-6 0 16,-13 3-261-16,-2-6-4601 0</inkml:trace>
  <inkml:trace contextRef="#ctx0" brushRef="#br0" timeOffset="1459.09">20735 11420 6967 0,'0'0'604'0,"0"0"-132"0,0 0-323 15,0 0-149-15,0 0 0 0,15 39 0 16,3-4 0-16,3 5 0 0,4 4 0 15,-2 0 0-15,-3 1 0 0,1 1 0 16,-9-2 0-16,-1-5 0 0,-1-8 0 16,-2-5 0-16,-6-8 0 0,5-9 0 15,-3-5-349-15,0-5-695 16,2-2-1381-16,0-12-1369 0</inkml:trace>
  <inkml:trace contextRef="#ctx0" brushRef="#br0" timeOffset="1635.69">21068 11480 6062 0,'0'0'104'16,"-37"13"557"-16,14-5 315 0,-6 5-600 15,4 2-363-15,-8 3-13 0,6 6 0 16,-6 1 0-16,4 4 0 16,3 3 0-16,3 2 0 0,8 0 0 15,5 0 0-15,4-2 0 0,6-4 0 16,6-4 0-16,6-7 0 0,11-8 0 15,4-7-329-15,6-8-591 0,-6-1-1706 16</inkml:trace>
  <inkml:trace contextRef="#ctx0" brushRef="#br0" timeOffset="1909.05">21248 11557 4490 0,'0'0'2069'0,"-33"2"-1057"0,16 2-512 16,3 1-379-16,1 5-121 0,-1 5 0 15,4 7 0-15,-1 3 0 0,5 4 0 16,2 3 0-16,4-1 0 16,6-1 0-16,2-1 0 0,3-4 0 15,1-1 0-15,3-2 0 0,-1-4 0 16,5-1 0-16,-1-6 0 0,3-5 0 15,4-5 0-15,0-2 0 0,6-10-373 16,-11-1-924-16,-3-3-387 0</inkml:trace>
  <inkml:trace contextRef="#ctx0" brushRef="#br0" timeOffset="2066.96">21434 11675 6991 0,'0'0'860'16,"-12"43"-519"-16,5-17-341 0,5 0 0 16,2 4 0-16,0-4 0 0,0 4 0 15,0-3 0-15,2-2 0 0,5-5 0 16,-3-7-905-16,0-8-3077 0</inkml:trace>
  <inkml:trace contextRef="#ctx0" brushRef="#br0" timeOffset="2217.46">21562 11160 6867 0,'0'0'1325'0,"0"0"-1325"15,0 0 0-15,0 0 0 0,0 0 0 16,0 0 0-16,-35 47-329 16,25-29-4073-16</inkml:trace>
  <inkml:trace contextRef="#ctx0" brushRef="#br0" timeOffset="2585.25">21692 11179 5782 0,'0'0'676'0,"0"0"-139"16,0 0 523-16,0 0-923 0,0 0-137 15,0 0 0-15,-35 66 0 16,31-15 0-16,2 7 0 0,2-1 0 16,4 2 0-16,2 4 0 0,-2 4 0 15,-1 0 0-15,-3-5 0 0,0-4 0 16,-5-6 0-16,-3-11 0 16,0-5 0-16,0-11-405 0,-1-9-2868 0</inkml:trace>
  <inkml:trace contextRef="#ctx0" brushRef="#br0" timeOffset="2743.48">21616 11654 7123 0,'0'0'1069'15,"0"0"-1069"-15,0 0 0 0,0 0 0 16,31-13 0-16,-10 15 0 16,7 3 0-16,6 1 0 0,1-3-253 15,-8-2-1652-15,-1 1-332 0</inkml:trace>
  <inkml:trace contextRef="#ctx0" brushRef="#br0" timeOffset="3023.01">21953 11675 4842 0,'0'0'1312'0,"0"0"113"0,-48-34-937 15,34 28-363-15,-1 6-125 0,1 3 0 16,1 12 0-16,1 5 0 16,0 5 0-16,1 2 0 0,5 0 0 15,2-4 0-15,4-1 0 0,0-5 0 16,8-4 0-16,3-4 0 0,1-5 0 15,0-4 0-15,3-4 0 0,1-6 0 16,1-2 0-16,-3-3 0 0,5-2 0 16,-7 3 0-16,3 2 0 0,-7 4 0 15,-4 3 0-15,0 4 0 0,-2 2 0 16,3 9 0-16,-5 7 0 16,6 6 0-16,-2 2 0 0,-4-2 0 15,4-3 0-15,2-3 0 0,5-1 0 16,3-5 0-16,3-5 0 15,-3-2-1173-15,-1-5-3429 0</inkml:trace>
  <inkml:trace contextRef="#ctx0" brushRef="#br0" timeOffset="3192.07">22238 11152 5570 0,'0'0'2622'0,"0"0"-2622"0,0 0 0 16,0 0 0-16,-8 44 0 0,4-7 0 15,-3 8 0-15,1 4 0 0,2 1 0 16,-2 6 0-16,0 5 0 0,0 6 0 16,-3-2 0-16,-1-2 0 0,0-5 0 15,5-7 0-15,1-8 0 16,-2-12-137-16,2-10-2220 0,-2-11-1429 0</inkml:trace>
  <inkml:trace contextRef="#ctx0" brushRef="#br0" timeOffset="3344.53">22151 11491 6174 0,'0'0'725'0,"52"-15"507"0,-21 10-1171 15,-4 3-61-15,-2 2 0 0,-3 3 0 16,1 3 0-16,-2 1-1181 16,-7-3-988-16,-3 1-1753 0</inkml:trace>
  <inkml:trace contextRef="#ctx0" brushRef="#br0" timeOffset="3484.41">22403 11674 6971 0,'0'0'1008'0,"-33"56"-795"0,17-24-213 15,3-5 0-15,7-1 0 16,4-3 0-16,2-4 0 0,4-5 0 16,5-3 0-16,1-4 0 0,0-7 0 15,5-2-1305-15,-5-10-1229 0</inkml:trace>
  <inkml:trace contextRef="#ctx0" brushRef="#br0" timeOffset="3601.31">22513 11290 7791 0,'0'0'401'16,"0"0"-401"-16,0 0 0 16,0 0 0-16,-4 38 0 0,4-9 0 15,4 5-393-15,2-8-615 0,7-6-1706 0</inkml:trace>
  <inkml:trace contextRef="#ctx0" brushRef="#br0" timeOffset="3824.83">22666 11660 4430 0,'0'0'3141'0,"0"0"-2520"16,0 0-621-16,-39-35 0 16,24 32 0-16,1 3 0 0,-1 5 0 15,3 6 0-15,-3 5 0 0,7 3 0 16,0 5 0-16,8-2 0 15,0 2 0-15,6-4 0 0,9-1 0 16,3-5 0-16,7-3 0 0,0-4 0 16,6-4 0-16,-6-2 0 0,-3-1 0 15,-3-4-9-15,-7-6-1059 16,-5 2-365-16,-3-4-548 0</inkml:trace>
  <inkml:trace contextRef="#ctx0" brushRef="#br0" timeOffset="4067.09">22728 11848 6587 0,'0'0'1180'0,"0"0"-755"16,0 0-425-16,0 0 0 0,0 0 0 16,0 0 0-16,-17-51 0 0,34 21 0 15,8-3 0-15,4 3 0 0,2-1 0 16,6 6 0-16,-2 6 0 15,-2 8 0-15,-2 9 0 0,-12 7 0 16,-7 10 0-16,-6 10 0 0,-1 6 0 16,-5 3 0-16,-5 2 0 0,3-1 0 15,-2-1 0-15,4-5 0 16,-2-1 0-16,2-10 0 0,-4-4-4595 0</inkml:trace>
  <inkml:trace contextRef="#ctx0" brushRef="#br0" timeOffset="4866.31">23782 11619 2617 0,'0'0'3982'0,"-18"-48"-3342"0,7 20-12 0,-9 4-303 16,-3 4-325-16,-4 8 0 0,0 9 0 16,-2 6 0-16,2 14 0 0,0 8 0 15,1 7 0-15,3 3 0 0,6 4 0 16,5-1 0-16,8-3 0 16,4-3 0-16,6-4 0 0,6-8 0 15,3-4 0-15,6-7 0 0,1-8 0 16,5-3 0-16,-4-9 0 0,6-3 0 15,-6-4 0-15,-3-1 0 16,-3 2 0-16,-7 5 0 0,-2 3 0 16,-6 5 0-16,-2 3 0 0,2 1 0 15,-2 0 0-15,5 4 0 16,-1 10 0-16,0 9 0 0,0 4 0 16,-2 5 0-16,0-4 0 0,-2-3 0 15,4-3 0-15,-4-3 0 0,9-5 0 16,-1-7 0-16,-2-3-713 0,2-4-2553 0</inkml:trace>
  <inkml:trace contextRef="#ctx0" brushRef="#br0" timeOffset="5095.78">24014 11153 4181 0,'0'0'2534'15,"0"0"-1426"-15,0 0-739 0,0 0-369 16,0 0 0-16,0 0 0 0,-35 47 0 15,28-5 0-15,5 3 0 16,2 4 0-16,2 8 0 0,3 5 0 16,-5 4 0-16,0 3 0 0,-9-2 0 15,-1-5 0-15,-2-6 0 0,-3-10 0 16,1-9-485-16,3-15-3037 16,1-9-567-16</inkml:trace>
  <inkml:trace contextRef="#ctx0" brushRef="#br0" timeOffset="5218.58">23819 11578 6851 0,'0'0'1012'16,"46"-12"-683"-16,-13 10-329 0,-2 0 0 15,-2 1 0-15,2 1 0 0,6-1 0 16,4-2 0-16,-7-1 0 16,-3-5-4103-16</inkml:trace>
  <inkml:trace contextRef="#ctx0" brushRef="#br0" timeOffset="5992.39">25165 11296 2209 0,'0'0'1836'16,"35"-20"-1051"-16,-16 8 551 0,-9 5-623 16,-4 2-133-16,-4 2 153 0,-2 2-733 15,0-1 0-15,-4 0 0 0,-8 1 0 16,-7 1 0-16,-5 0 0 16,-5 0 0-16,0 1 0 0,0 0 0 15,0-1 0-15,0 1 0 0,0-1 0 16,4 1 0-16,2 0 0 0,5 1 0 15,-1 1 0-15,7 1 0 0,-1 3 0 16,1 0 0-16,4 2 0 0,-1 2 0 16,3 3 0-16,0 2 0 0,2 0 0 15,2 1 0-15,2 2 0 0,0 1 0 16,2 1 0-16,0 1 0 16,2-3 0-16,0-1 0 0,0-2 0 15,-2-4 0-15,0-1 0 0,-2-5 0 16,3-4 0-16,-3-1 0 15,0 0 0-15,0-1 0 0,2 0 0 16,0-1 0-16,4-3 0 0,10-6 0 16,11-3 0-16,6-1 0 0,11 0 0 15,1 3 0-15,-3 5 0 0,3 3 0 16,-2 3 0-16,-1 5 0 0,-9 7 0 16,-6 5 0-16,-9 3 0 15,-9 0 0-15,-7 3 0 0,-4-1 0 16,-7 2 0-16,-3-1 0 0,-7 0 0 15,-3-1 0-15,-3 0 0 0,-6-1 0 16,-4-2 0-16,4-1 0 0,-2-2 0 16,-3-4 0-16,3-3 0 0,4-4 0 15,3-3 0-15,3-2 0 16,4-5 0-16,5-4 0 0,1-3 0 16,7-6 0-16,4 3-569 0,2 3-688 15,6 0-2748-15</inkml:trace>
  <inkml:trace contextRef="#ctx0" brushRef="#br0" timeOffset="6381.5">25909 11251 3513 0,'0'0'4410'0,"0"0"-4141"16,0 0-269-16,0 0 0 0,0 0 0 16,0 0 0-16,-8 51 0 0,10 0 0 15,0 13 0-15,-2 1 0 0,0 1 0 16,-2 1 0-16,-4-1 0 16,0-4 0-16,-5-8 0 0,7-11 0 15,0-8 0-15,4-10 0 0,2-10 0 16,4-9 0-16,5-11 0 0,-3-3-2622 15,4-11-1788-15</inkml:trace>
  <inkml:trace contextRef="#ctx0" brushRef="#br0" timeOffset="6584.39">26201 11157 4754 0,'0'0'3157'0,"-13"38"-2876"0,5-11-281 16,0 2 0-16,0 5 0 15,1 5 0-15,-1 6 0 0,2 6 0 16,-2 5 0-16,-3 5 0 0,-1 3 0 16,2 3 0-16,-1-2 0 0,5-4 0 15,4-7 0-15,2-9 0 0,8-10 0 16,5-10 0-16,-3-13 0 0,0-12 0 16,-4-7-737-16,-3-10-2693 0</inkml:trace>
  <inkml:trace contextRef="#ctx0" brushRef="#br0" timeOffset="6770.33">25897 11593 6651 0,'0'0'920'0,"0"0"-524"0,0 0-171 16,43 10-225-16,-8-10 0 16,3 0 0-16,-1-2 0 0,-4-1 0 15,0 1 0-15,0 1 0 0,2-1 0 16,-2 2 0-16,2-1-737 15,-10 1-560-15,-2-2-2504 0</inkml:trace>
  <inkml:trace contextRef="#ctx0" brushRef="#br0" timeOffset="7159.48">26372 11501 2869 0,'0'0'2985'0,"0"0"-1876"16,0 0-349-16,0 0-316 0,0 0-419 16,0 0-25-16,0 0 0 0,0 0 0 15,42 28 0-15,-5-21 0 0,8-4 0 16,-1-3 0-16,1 0 0 16,-8 0 0-16,-6 0 0 0,-6 0 0 15,-12 0 0-15,-7 0 0 0,-6 7 0 16,-6 7 0-16,-9 6 0 15,-10 9 0-15,-10 4 0 0,0 3 0 16,-4 1 0-16,2-2 0 0,4-1 0 16,4-4 0-16,8-5 0 0,6-6 0 15,9-3 0-15,2-1 0 0,6-4 0 16,9-1 0-16,7-3 0 16,9 1 0-16,8-4 0 0,4 0 0 15,7-2 0-15,1-2 0 0,-1 0 0 16,-7-7 0-16,-2 1 0 0,-8-4 0 15,-8-1 0-15,-7-2 0 0,-9-4-277 16,-3 4-1460-16,-2-3-1076 0</inkml:trace>
  <inkml:trace contextRef="#ctx0" brushRef="#br0" timeOffset="7301.64">26395 11625 8192 0,'0'0'0'15,"0"0"0"-15,0 0 0 0,33 36 0 16,4-17 0-16,13-1 0 0,4-5 0 16,2-7 0-16,3-4 0 0,-1-2 0 15,-12-2 0-15,-5-9-3042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12:37.4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27108 2759 3365 0,'0'0'576'0,"0"0"-208"0,11-38-55 0,-14 24-165 0,-5 0-48 0,-2-3 136 0,2 4-60 16,1 2 20-16,1 0 84 0,0 0-156 15,-4-2 8-15,-3-1 136 16,-3-2-108-16,-3 3-19 0,-6-1 51 16,-6 0-172-16,-2 1-8 0,-4 1 0 15,-4 1-12-15,-5 0 0 0,-3 6-4 16,-7 1 0-16,-4 3 4 0,-2 1 0 15,-2 3 4-15,-2 3-4 0,2 1 8 16,-1 2-4-16,1-1-4 0,2 4 0 16,0 0-8-16,0 3 8 0,0 4 0 15,0 2-12-15,2 2 12 16,2 4 0-16,5 3 0 0,3 3 0 16,5 5-4-16,1 2 12 0,3 5-8 15,2 4 16-15,-1 2-4 16,5 1-8-16,2 3 20 0,2 1-20 15,2 0-4-15,2 5 16 0,2-1-12 16,1 4-4-16,-1 6 0 0,0 4 16 16,-2 1-16-16,4 1 0 15,3 1 12-15,3-1-12 0,5 0 0 16,2 0 16-16,1-1-16 0,9 0 24 16,0 0-16-16,9-2 48 0,7-4 4 15,7-1-56-15,6-3 4 0,6-2-4 16,6 0 0-16,3-3-4 0,3-2 0 15,-1-1 0-15,1-3 0 16,1-5 0-16,-3-1-8 0,5-4 8 16,-1-5 0-16,7-5 0 0,2-2 0 15,10-7 20-15,1-5-12 0,5-7 36 16,5-4 92-16,1-8-92 16,7-5 36-16,4-8 144 0,2-7-136 15,6-8 12-15,2-8 56 0,3-7-120 16,1-4 16-16,-6-8 20 0,-1-5-60 15,-5-5 0-15,-9-5 1 0,1-3-13 16,-6-6 0-16,-9-4 0 0,-10-4 0 16,-10-5 0-16,-13-1 0 15,-15-4 0-15,-7-1 0 0,-11 4 0 16,-4-1 0-16,0 1 0 0,-6 1 0 16,-4 0 0-16,-5 3 0 0,-6 2 0 15,-10 0 0-15,-8 3 0 0,-11 1 0 16,-5 0 0-16,-9 4 0 0,-7 5 0 15,-3 4 0-15,-5 9 0 0,-1 4-617 16,3 0-215-16,19 14-333 0,5-3-3825 0</inkml:trace>
  <inkml:trace contextRef="#ctx0" brushRef="#br1" timeOffset="6333.45">30021 4438 5322 0,'0'0'196'0,"8"-36"28"0,0 18-140 0,-6 0 4 0,-2-2 12 16,-2-1 52-16,-8-2-152 0,-11-1 20 16,-1-2-20-16,-7 1-52 0,-2 0 28 15,-2 1 20-15,-5-1 8 0,-3 3-4 16,-4-2 0-16,-1 1-4 0,-6 1 4 16,3-1-4-16,-5 1-12 15,0 1 16-15,-2 0 0 0,-3 2-32 16,-6 2-28-16,-1 1-60 0,-6 2 32 15,0 2 52-15,-3 3 4 0,-1 2-4 16,-1 4 36-16,-1 1-12 16,1 2 20-16,-3 2-8 0,-3 5 16 15,-2 3-12-15,-2 5-4 0,-4 4 0 16,0 5 0-16,-2 3 0 0,4 5 48 16,1 2-44-16,3 4-8 0,4 3-16 15,5 2-240-15,1 2 20 0,7 3 96 16,4 1 128-16,4 4 12 0,6 2-8 15,7 4 8-15,1 5 0 16,3 8 4-16,0 4-8 0,3 8 4 16,3 3 0-16,4 1 0 0,6 0 4 15,6 0 96-15,13 1 56 16,8 0-20-16,21-3 28 0,12 2-140 0,12-3-4 16,13-1-16-16,10-3-16 15,7-1-48-15,5-5-312 0,5-3 156 16,4-7 192-16,6-1 28 0,2-5 4 15,5-3 52-15,7-2 144 16,1-2-76-16,3-2 44 0,7-5 68 16,4-1-148-16,9-5-20 0,-1-7-12 15,2-7-52-15,-3-7-4 0,-3-10 32 16,-8-8-16-16,-5-8 32 0,-5-12 148 16,-3-9 64-16,1-10 37 0,-3-8 279 15,-1-8-232-15,-3-9-88 0,-8-7 13 16,-6-4-269-16,-11-6 0 15,-12-6 0-15,-8-6 0 0,-10-6 0 16,-7 1 0-16,-8-2-21 0,-6 1-3 16,-5-1 20-16,-1-1-24 0,-4 2 28 15,-5 0 0-15,-4 3 4 0,-6 5-4 16,-8-1 0-16,-9 1-32 16,-10 2 12-16,-12 7-40 0,-11 4-88 15,-16 9-48-15,-12 7-584 0,12 18-321 16,-9 5-728-16</inkml:trace>
  <inkml:trace contextRef="#ctx0" brushRef="#br1" timeOffset="10922.84">29359 9457 2661 0,'0'0'1765'0,"0"0"-1401"0,0 0-60 0,0 0 368 16,0 0-328-16,0 0-44 15,0 0 93-15,0 0-249 0,0 0-8 16,-12-32 80-16,6 29-96 0,2 2 0 15,-1 0 56-15,3 1-140 0,-2 2 8 16,2 11-36-16,2 12 24 16,4 8-32-16,3 11 200 0,3 6-84 15,0 0-75-15,5 7-41 0,-1 3 0 16,1 4 0-16,1 4 0 16,-1-1 0-16,-1 2 0 0,-2 0 0 15,-1-2 0-15,3 3 0 0,-1-3 0 16,1-2 0-16,1-3 0 0,-3-4 0 15,-2-5 0-15,-1-5 0 0,-1-7 0 16,-4-7 0-16,-2-7 0 0,-2-5 0 16,0-8 0-16,0-7 0 0,-4-3 0 15,2-4 0-15,-6-4 0 16,-3-14 0-16,-5-16 0 0,-5-18-553 16,5 6-1288-16,1-8-344 0</inkml:trace>
  <inkml:trace contextRef="#ctx0" brushRef="#br1" timeOffset="11508.43">29266 9505 3013 0,'0'0'104'0,"0"0"132"0,0 0 132 0,0 0 168 0,0 0 465 16,0 0-453-16,0 0-76 0,0 0 101 16,0 0-289-16,-18-26-48 15,18 17 136-15,0 1-228 0,0 2-44 16,0 3-68-16,2 0-24 0,-2 3-16 15,0 4 0-15,-6 13-52 16,-7 11 60-16,-3 10 20 0,-5 4-12 16,0 0 4-16,1-2 28 0,-1-2-32 15,2-3-8-15,7-5 8 0,2-7-4 16,3-3-4-16,3-8 0 16,4-5 0-16,0-3 0 0,2-4 20 15,9-4-20-15,5-9 20 0,11-10-16 16,2-9-4-16,6-5-52 0,-4-1-60 15,-6 2 52-15,0-1 60 0,-5 1 0 16,-1 2 12-16,-2 5-12 0,-3 4 0 16,-4 5 16-16,-1 0 12 0,-5 2 216 15,0 1-223-15,-2 2-21 0,-2 6 0 16,0 3 0-16,0 2 0 0,0 3 0 16,0 1 0-16,0 0 0 15,0 2 0-15,4 10 0 0,4 12 0 16,11 3 0-16,12 4 0 0,12-3 0 15,15-4 0-15,11 0 0 16,7-4 0-16,-4-1 0 0,-6-2 0 16,-12-4 0-16,-21-4-2190 0,-8-7-3672 0</inkml:trace>
  <inkml:trace contextRef="#ctx0" brushRef="#br1" timeOffset="32335.96">7836 7294 2505 0,'0'0'688'0,"0"0"-380"0,40-14-152 0,-20-1 4 0,3-3-148 16,2-1-12-16,2 0 12 16,-4-1 8-16,1-2 236 0,-3 2 453 15,-4 4-213-15,-3 3 4 0,-8 3 297 16,-2 4-297-16,-4 3 28 0,0-3 17 16,-8-3-545-16,-4-2 0 0,-7-1 0 15,-4 1 0-15,-8-1 0 0,0 2 0 16,-2-2 0-16,-8-4 0 0,-2 0 0 15,-9-6 0-15,-6-2 0 16,-8-4 0-16,-4 0 0 0,-9-2 0 16,-6 0 0-16,-2 5 0 0,1 7 0 15,-7 9 0-15,0 7 0 0,-9 8 0 16,1 8 0-16,-9 7 0 16,1 8 0-16,-3 7 0 0,-4 6 0 15,3 8 0-15,7 2 0 0,11 5 0 16,11-1 0-16,15-2 0 15,13-2 0-15,23 1 0 0,19-4 0 16,18 2 0-16,21-1 0 0,29 0 0 16,18-4 0-16,25-3 0 0,23-7 0 15,10-2 0-15,9-4 0 0,8-2 0 16,3-3 0-16,3-5 0 0,4-8 0 16,3-10 0-16,1-5 0 0,-2-14 0 15,-2-10 0-15,-10-10 0 0,-7-9 0 16,-7-7 0-16,-17-6 0 0,-17-2 0 15,-14-6 0-15,-17 0 0 16,-25-2 0-16,-8 0 0 0,-18 1 0 16,-17 1 0-16,-6-2 0 0,-19 3 0 15,-17 6 0-15,-7 7 0 0,-19 9 0 16,-19 9 0-16,-10 7 0 16,-23 7 0-16,-17 10 0 0,-9 5 0 15,-18 6 0-15,-9 5 0 0,-18 9 0 16,45 1 0-16,-11-1-3290 0</inkml:trace>
  <inkml:trace contextRef="#ctx0" brushRef="#br1" timeOffset="60946.09">7702 13459 3077 0,'0'0'1845'0,"0"0"-1029"0,0 0-336 0,0 0-35 16,0 0-309-16,0 0 4 0,0 0 76 15,0 0-96-15,0 0 4 0,-31-29 100 16,31 33-152-16,0 5 96 0,2 9 161 15,2 4-329-15,0 9 0 0,-2 4 0 16,3 5 0-16,-5 4 0 0,4 5 0 16,-2 1 0-16,2-1 0 15,0-1 0-15,2-1 0 0,0-6 0 16,1-8 0-16,1-7 0 0,2-5 0 16,1-10 0-16,-1-3 0 0,-2-7 0 15,7-5 0-15,-1-10 0 16,3-9 0-16,-3-7 0 0,-3-6 0 15,5-5 0-15,-6-2 0 0,1 1 0 16,-1 7 0-16,-4 10 0 0,-2 12 0 16,-2 8 0-16,3 5 0 15,-3 6-29-15,6 12 25 0,2 14-12 16,1 9 28-16,1 6-12 0,-2 0 8 16,1-5-4-16,3-2-4 0,-4-7 0 15,7-6-12-15,0-9 12 0,3-11-8 16,1-7-8-16,-7-7 16 0,5-11 61 15,-5-8-61-15,1-7 0 0,-5-7 0 16,-4-7 0-16,-1-2 0 0,-3-6 0 16,-2-2 0-16,-7-4 0 15,-3 2 0-15,0 4 0 0,-1 9 0 16,11 14 0-16,0 11 0 0,5 10 0 16,5 8 0-16,0 2 0 0,3 1-1045 15,3 0-2645-15</inkml:trace>
  <inkml:trace contextRef="#ctx0" brushRef="#br1" timeOffset="61257.65">8343 13672 6943 0,'0'0'884'0,"0"0"-519"0,0 0-365 0,0 0 0 15,-4 66 0-15,-2-21 0 0,6 3 0 16,-5-5 0-16,5-9 0 0,5-5 0 16,1-5 0-16,-2-9 0 15,2-3-797-15,0-7-636 0,-2-4-4377 0</inkml:trace>
  <inkml:trace contextRef="#ctx0" brushRef="#br1" timeOffset="61428.72">8467 13346 7939 0,'0'0'253'0,"0"0"-253"0,0 0 0 15,-33-5 0-15,16 12 0 16,7 4 0-16,0-1 0 0,10-4 0 16,4-1-1213-16,-2-2-548 0,8-3-448 0</inkml:trace>
  <inkml:trace contextRef="#ctx0" brushRef="#br1" timeOffset="61675.56">8550 13319 6398 0,'0'0'565'0,"0"0"-249"0,0 0 156 16,0 36-260-16,0-8 17 0,4 8-229 15,-2 1 0-15,6 1 0 0,-2 7 0 16,0 3 0-16,-1 5 0 0,1 5 0 16,-2 1 0-16,-2-1 0 15,2-2 0-15,-4-7 0 0,4-7 0 16,-4-7 0-16,0-11 0 0,0-7-741 16,-4-10-1596-16,0-7-264 0</inkml:trace>
  <inkml:trace contextRef="#ctx0" brushRef="#br1" timeOffset="61815.66">8496 13784 5382 0,'0'0'524'0,"0"0"597"0,0 0-273 15,0 0-531-15,37 6-317 16,-20-13 0-16,3-7 0 0,7-10 0 16,0-9-525-16,2-2-211 0,4-6-1133 15,-8 10 128-15,-2-1-860 0</inkml:trace>
  <inkml:trace contextRef="#ctx0" brushRef="#br1" timeOffset="62121.53">8829 13334 4574 0,'0'0'1188'0,"0"0"-255"0,0 0 243 16,0 0-928-16,-27 46-175 0,16 0-73 15,1 9 0-15,4 3 0 16,0-5 0-16,6 0 0 0,0-1 0 16,0-4 0-16,0 0 0 0,2-4 0 15,2-2 0-15,-4-4 0 16,0-6 0-16,0-8 0 0,0-6 0 15,0-8 0-15,0-4 0 0,0-6 0 16,0-5 0-16,10-13 0 0,7-17 0 16,3-12 0-16,11-7 0 15,3 2 0-15,-3 8 0 0,0 9 0 16,-5 8 0-16,-5 10 0 0,-6 12 0 16,-5 5 0-16,-4 11 0 0,-2 10 0 15,-2 4 0-15,-2 8 0 0,-2 3 0 16,-6-2 0-16,6 0 0 0,-2-3 0 15,4-3 0-15,-4-2 0 0,4-7 0 16,4-3 0-16,6-9 0 0,-4-3-1357 16,5-4-1221-16</inkml:trace>
  <inkml:trace contextRef="#ctx0" brushRef="#br1" timeOffset="62790.6">7752 14227 5266 0,'0'0'864'0,"0"0"265"0,0 0-681 0,0 0-72 16,0 0-267-16,-33 19-109 0,33-17 0 16,16 1 0-16,21 3 0 15,15 1 0-15,16 2 0 0,5-1 0 16,7-1 0-16,3-1 0 0,12-1 0 15,6-4 0-15,9-3 0 0,6-6 0 16,-5-2 0-16,-3-5 0 0,-7 1 0 16,-12 0 0-16,-11-1 0 15,-13-2 0-15,-18-2 0 0,-16 5-1830 16,-16-7-2852-16</inkml:trace>
  <inkml:trace contextRef="#ctx0" brushRef="#br1" timeOffset="63405.76">9817 13375 5638 0,'0'0'644'0,"0"0"-155"0,0 0 207 0,0 0-436 0,0 0-96 16,-33 7 24-16,26 13-184 0,-1 22 8 15,2 16-12-15,0 17 16 16,-5 8-12-16,7 1 73 0,-6 3-77 15,4 0 0-15,2-4 0 0,2-7 0 16,2-11 0-16,0-10 0 16,0-12 0-16,6-11 0 0,8-16 0 15,-1-11 0-15,7-12 0 0,5-17 0 16,-2-12 0-16,2-10 0 0,-3-7 0 16,3-3 0-16,-2-1 0 0,-2 8 0 15,-1 9 0-15,-5 13 0 0,-3 11 0 16,-1 10 0-16,-1 9 0 0,0 16 0 15,1 10 0-15,-1 12 0 0,-6 10 0 16,-2 5 0-16,-2 4 0 0,0 0 0 16,-2-3 0-16,2-5 0 15,6-9 0-15,5-8 0 0,1-14 0 16,2-8-1553-16,3-13-1293 0</inkml:trace>
  <inkml:trace contextRef="#ctx0" brushRef="#br1" timeOffset="63792.8">10329 14139 7171 0,'0'0'1021'0,"0"0"-1021"0,0 0 0 0,0 0 0 0,48-46 0 0,-27 22 0 16,-5-3 0-16,1-2 0 15,-1-4 0-15,-1-1 0 0,-1 0 0 16,-8 4 0-16,1 1 0 0,-7 3 0 16,-13 1 0-16,-1 3 0 0,-7 6 0 15,-2 9 0-15,-2 8 0 16,-6 17 0-16,0 12 0 0,-2 11 0 15,-2 10 0-15,8 7 0 0,-4 4 0 16,11-1 0-16,14-4 0 16,6-7 0-16,6-9 0 0,23-12 0 15,4-10 0-15,12-15 0 0,3-11-677 16,5-15-55-16,1-7-193 0,-12 3-1580 16,-5-3-132-16</inkml:trace>
  <inkml:trace contextRef="#ctx0" brushRef="#br1" timeOffset="64104.83">10699 13982 932 0,'19'-35'2873'16,"-9"7"-1932"-16,-3 4-325 0,-7 8 280 15,-7 5-455-15,-1 2 71 0,-4 0 288 16,-3 3-619-16,-5 4-181 0,-3 4 0 16,-2 10 0-16,-2 5 0 15,0 8 0-15,0 4 0 0,-2 3 0 16,7 2 0-16,1-4 0 0,4-1 0 16,7-4 0-16,6-5 0 0,8-5 0 15,6-2 0-15,3-4 0 16,8-3 0-16,5-6 0 0,5-4 0 15,0-4 0-15,0-1 0 0,0-1 0 16,-4 3 0-16,0-2 0 0,-6 3 0 16,-7 2 0-16,-1-1 0 15,-9 5 0-15,2-1 0 0,-6 1 0 16,8 0 0-16,-6 3 0 0,3 6 0 16,1 3 0-16,-2 3 0 0,-2-2 0 15,2-2 0-15,0-5 0 0,2-2 0 16,5 0 0-16,5-1-473 0,5-3-924 15,-4-2 37-15,-3-6-325 0</inkml:trace>
  <inkml:trace contextRef="#ctx0" brushRef="#br1" timeOffset="64383.73">10919 14136 6623 0,'0'0'312'0,"0"0"-232"15,-21 44 156-15,15-35-52 0,6-5-140 16,-4-2-44-16,4-2-20 0,4-2-80 16,2-12 52-16,4-11 48 0,1-7 116 15,-1-6-16-15,-4-2 212 0,-2 1 41 16,2-2-353-16,-6 0 0 0,5 7 0 15,-5 4 0-15,0 7 0 0,0 9 0 16,0 6 0-16,6 1 0 0,8 1 0 16,9 1 0-16,2-2-349 15,12 5-1580-15,-10 2-52 0,0 0-912 0</inkml:trace>
  <inkml:trace contextRef="#ctx0" brushRef="#br1" timeOffset="64696.49">11208 14116 7651 0,'0'0'488'0,"16"49"-435"0,-7-25-53 0,-9-5 0 15,0-3 0-15,0-4 0 0,-4-5-257 0,-1-6-447 16,3-1-1417-16,-2-5-600 0</inkml:trace>
  <inkml:trace contextRef="#ctx0" brushRef="#br1" timeOffset="64818.77">11266 13566 5482 0,'0'0'1229'16,"20"-32"-637"-16,-13 24-276 0,-7 8-316 15,-2 8-20-15,-13 11-480 0,-1 12-1073 16,1-1-176-16,3 3-932 0</inkml:trace>
  <inkml:trace contextRef="#ctx0" brushRef="#br1" timeOffset="65042.43">11324 14211 6534 0,'0'0'661'16,"0"0"-17"-16,0 0-291 0,0 0-353 16,0 0 0-16,0 0 0 15,4-52 0-15,0 2 0 0,2-8 0 16,11 1 0-16,3 0 0 0,7 3 0 15,0 12 0-15,2 13 0 0,-10 13 0 16,1 16 0-16,-9 12 0 0,-1 14 0 16,-10 19 0-16,-2 9 0 15,-6 6 0-15,-3-2 0 0,5-2 0 16,2-8 0-16,8-8 0 0,13-11-381 16,3-11-944-16,-3-10-163 0,8-8-1410 0</inkml:trace>
  <inkml:trace contextRef="#ctx0" brushRef="#br1" timeOffset="65466.45">11791 14068 3993 0,'14'-38'713'0,"-12"-2"-269"0,-2-4 536 16,-10 8-612-16,-2 8-119 0,-5 13 23 16,-1 12-164-16,-5 8 204 15,-2 12 292-15,-8 3-455 0,2 6-149 16,-4 2 0-16,6 0 0 0,-2-2 0 16,6-4 0-16,8-4 0 0,7-7 0 15,6-4-205-15,8-2-147 16,13-5 156-16,7-9 144 0,14-5 52 15,3-7 124-15,-2-3 164 0,3 2-88 16,-1 1-7-16,-10 5-193 0,-4 5 0 16,-13 6 0-16,-1 3 0 15,-9 6 0-15,0 11 0 0,-4 9 0 16,0 8 0-16,0 5 0 0,0 2 0 16,0 3 0-16,0 1 0 0,0 4 0 15,2 2 0-15,-2 4 0 0,-10 3 0 16,-3 4 0-16,-11 1 0 0,-3 2 0 15,-11-1 0-15,-3-3 0 0,-11-5 0 16,5-6 0-16,-11-9 0 16,6-13 0-16,3-11 0 0,3-15 0 15,7-16 0-15,0-16 0 0,6-16 0 16,8-13 0-16,12-5 0 16,13-1 0-16,21 7 0 0,8 2 0 15,12 7 0-15,5 4 0 0,3 4 0 16,1 2 0-16,0 1 0 0,-15 9-989 15,2-2-2013-15</inkml:trace>
  <inkml:trace contextRef="#ctx0" brushRef="#br1" timeOffset="65807.14">12483 13871 4782 0,'0'0'916'0,"11"34"-316"0,-9 4 333 0,6 13-353 15,-6 10-199-15,-2 7-381 0,0 4 0 16,0 3 0-16,4 0 0 16,-4 2 0-16,4-1 0 0,-4-5 0 15,2-7 0-15,-2-6-361 0,5-13-595 16,-5-8 299-16,4-15 41 0,-4-12-925 16,0-8 409-16,0-15-737 0</inkml:trace>
  <inkml:trace contextRef="#ctx0" brushRef="#br1" timeOffset="66112.53">12541 14080 6947 0,'0'0'644'16,"-37"-25"-108"-16,12 1-471 0,5-9-65 15,3-3 0-15,7-2 0 16,6 3 0-16,4 3 0 0,10 3 0 15,11 6 0-15,-3 7 0 0,5 3 0 16,4 6 0-16,0 5 0 0,4 2 0 16,4 6 0-16,2 4 0 15,0 3 0-15,-6 6 0 0,-8 0 0 16,-2 2 0-16,-11 3 0 0,-10 2 0 16,-6 3 0-16,-15 2 0 0,-6 2 0 15,-10 0 0-15,-8-3 0 0,1-1 0 16,-3-5 0-16,9-4 0 0,7-6-285 15,11-4-391-15,13-7-273 0,3-1-1636 16,11-5-532-16</inkml:trace>
  <inkml:trace contextRef="#ctx0" brushRef="#br1" timeOffset="66329.64">12835 14014 3689 0,'0'0'1057'16,"0"0"-453"-16,0 0 464 0,0 0-643 16,0 0-157-16,-31-37 456 15,31 9-367-15,2-7-357 0,2-1 0 16,2 2 0-16,-2 4 0 0,2 3 0 16,-1 6 0-16,1 5 0 0,2 4 0 15,-2 6 0-15,11 4 0 0,-1 4-1157 16,5 2-152-16,0 4-164 0</inkml:trace>
  <inkml:trace contextRef="#ctx0" brushRef="#br1" timeOffset="66641.78">13089 13870 4001 0,'0'0'949'15,"4"-43"83"-15,0 27-339 16,-2 7-89-16,-2 6 216 0,-2 1-727 15,-8 2-93-15,-9 5 0 0,-3 8 0 16,-5 4 0-16,-2 5 0 0,6 1 0 16,2 2 0-16,5 0 0 15,1-2 0-15,5-2 0 0,10-3 0 16,4-2 0-16,7-3 0 0,11-5 0 16,3-3 0-16,2-5 0 0,8-6 0 15,-2-5 0-15,2-3 0 0,-2-2 0 16,-6-2 0-16,-2 1 0 0,-13 2 0 15,-3 2 0-15,-9 0 0 0,-9 0 0 16,-3-3 0-16,-5 0 0 16,-3-4 0-16,-1-5 0 0,0 4-837 15,7-3-2397-15</inkml:trace>
  <inkml:trace contextRef="#ctx0" brushRef="#br1" timeOffset="67013.82">13236 13340 6839 0,'0'0'848'0,"-6"44"-476"0,6-6-239 0,0 10-133 0,4 8 0 15,2 0 0-15,4 6 0 16,3 4 0-16,-3 1 0 0,-2 4 0 15,-2 1 0-15,1-3 0 0,-3-6 0 16,-4-6 0-16,4-11 0 16,-2-9 0-16,2-14-409 0,-2-11-1980 15,2-10-448-15</inkml:trace>
  <inkml:trace contextRef="#ctx0" brushRef="#br1" timeOffset="67162.92">13219 13968 7379 0,'0'0'768'0,"0"0"-723"0,33-18-45 16,-18 14 0-16,-9 1 0 0,-2 3 0 16,2 0 0-16,5 0 0 15,-1 0 0-15,7 0 0 0,3 0 0 16,5 0 0-16,2-7-113 0,4-4-663 16,-8 1-845-16,1-3-372 0</inkml:trace>
  <inkml:trace contextRef="#ctx0" brushRef="#br1" timeOffset="67474.85">13587 13869 6659 0,'0'0'1392'16,"0"0"-1251"-16,0 0-141 0,0 0 0 16,0 0 0-16,25-33 0 0,-8 5 0 15,5-4 0-15,-7 0 0 0,-5 7 0 16,-6 4 0-16,-8 3 0 0,-6 7 0 15,-7 4 0-15,-8 7 0 0,3 4 0 16,-7 11 0-16,0 10 0 0,0 6 0 16,-4 8 0-16,6 4 0 15,2 4 0-15,4 2 0 0,9-2 0 16,8-4 0-16,10-5 0 0,9-9 0 16,11-10 0-16,12-7 0 15,9-7 0-15,9-6 0 0,-2-9 0 16,4-3 0-16,-7-7 0 0,-3-1-673 15,-15 1-652-15,-2 1-2921 0</inkml:trace>
  <inkml:trace contextRef="#ctx0" brushRef="#br1" timeOffset="67692.35">13980 13770 6827 0,'0'0'1365'15,"0"0"-1365"-15,-52-38 0 0,27 38 0 16,-1 13 0-16,-5 10 0 0,0 10 0 15,4 7 0-15,0 5 0 0,6 5 0 16,5-2 0-16,9 0 0 0,9-7 0 16,9-5 0-16,9-6 0 15,11-11 0-15,7-9 0 0,9-9 0 16,5-9 0-16,0-12 0 0,1-11 0 16,-5-9 0-16,-1-9-621 0,-16 11-832 15,0-5-3081-15</inkml:trace>
  <inkml:trace contextRef="#ctx0" brushRef="#br1" timeOffset="67858.74">14265 13297 6583 0,'0'0'1609'16,"0"0"-1609"-16,-33 37 0 0,19-10 0 16,-1 6 0-16,-1 5 0 0,-1 3 0 15,3 6 0-15,-3 4 0 0,7 1 0 16,8 4 0-16,-2 2 0 0,4 1 0 15,0-4 0-15,0-2 0 0,0-4 0 16,0-5 0-16,0-14-405 0,0-4-3157 0</inkml:trace>
  <inkml:trace contextRef="#ctx0" brushRef="#br1" timeOffset="68015.8">14069 13892 7047 0,'0'0'612'16,"2"-50"-216"-16,12 29-259 0,-1 5-137 15,5 3 0-15,-1 1 0 0,6 4 0 16,-3 3 0-16,7 3 0 0,-2 2-237 16,0 1-427-16,4 3-733 15,-9-1-3-15,5 0-53 0</inkml:trace>
  <inkml:trace contextRef="#ctx0" brushRef="#br1" timeOffset="68116.98">14447 13826 5462 0,'0'0'1337'0,"0"0"-481"0,-4 60-319 16,-6-23-537-16,-11 2 0 0,6-1 0 15,-3-4 0-15,-1-4 0 0,13-10 0 16,0-7 0-16,6-6 0 0,2-6-281 16,6 0-967-16,9-11-365 0</inkml:trace>
  <inkml:trace contextRef="#ctx0" brushRef="#br1" timeOffset="68260.8">14728 13447 5430 0,'0'0'888'16,"15"-33"281"-16,-19 27-493 15,-9 11-647-15,-12 9-29 0,3 8 0 16,-3 6 0-16,2 7 0 0,9-1-121 16,-1 3-595-16,9 3-729 15,2-12 413-15,4 0-197 0</inkml:trace>
  <inkml:trace contextRef="#ctx0" brushRef="#br1" timeOffset="68757.6">14753 13878 2489 0,'0'0'2729'16,"0"0"-1861"-16,0 0-111 0,23-44 299 15,-36 31-804-15,3 1-211 0,-4 3-41 16,-3 6 0-16,3 4 0 0,-3 10 0 16,0 9 0-16,1 8 0 15,-1 2 0-15,3 2 0 0,4 1 0 16,10-4 0-16,0-3 0 0,6-2 0 16,4-7 0-16,7-4 0 0,-3-4 0 15,3-6 0-15,-3-2 0 0,3-3 0 16,-1-6 0-16,-1-6 0 15,-5-9 0-15,7-4 0 0,-3-7 0 16,-2-7 0-16,-1-7 0 0,-1-8 0 16,0-4 0-16,1 5 0 15,5 10 0-15,5 14 0 0,0 16 0 0,-5 5 0 16,-1 9 0-16,1 1-25 16,-1 9-127-16,-3 7 60 0,-2 4-40 15,-1 2 16-15,-7 2 100 0,-2 0-4 16,0-1 40-16,-6-1 76 0,1-3 341 15,3-5-437-15,-2-6 0 0,4-4 0 16,-4 0 0-16,4-1 0 0,0 0 0 16,-2-1 0-16,2-2 0 15,0 1 0-15,0-1 0 0,6-1 0 16,9-6 0-16,12-7 0 0,10-6 0 16,14-2 0-16,7 0 0 0,2 3 0 15,-2 3 0-15,-8 5 0 0,-13 5 0 16,-14 5 0-16,-7 1 0 15,-12 10 0-15,-4 11 0 0,-10 10 0 16,-6 7 0-16,-5 4 0 0,0-3 0 16,5 1 0-16,5 0 0 15,7-1 0-15,2-10-1089 0,2-1-5934 0</inkml:trace>
  <inkml:trace contextRef="#ctx0" brushRef="#br1" timeOffset="100430.46">8729 9010 1756 0,'0'0'837'0,"0"0"1192"0,0 0-653 16,0 0-547-16,0 0-37 0,-43-29-219 15,22 20-573-15,-1 5 0 0,1 2 0 16,6 2 0-16,5 0 0 0,6 0 0 16,2 0 0-16,-2 0 0 0,4 0 0 15,0 0 0-15,0 0 0 0,0 2 0 16,4 1 0-16,-4 1 0 15,6 2 0-15,-2-3 0 0,-4 0 0 16,2-1 0-16,2-1 0 0,-4 0 0 16,0-1 0-16,0 0 0 0,0 0 0 15,0 0 0-15,0 0 0 0,0 0 0 16,0 2 0-16,5-1 0 16,1 3 0-16,0 2 0 0,13 3 0 15,-3 0 0-15,1 1 0 0,3 1 0 16,5-3 0-16,-2-2 0 0,8 1 0 15,6-4 0-15,7-1 0 16,7-2 0-16,11 0 0 0,6-2 0 16,3-1 0-16,1 1 0 0,-4 2 0 15,1 0 0-15,-1 2 0 0,0 4 0 16,0 2 0-16,-6 0 0 0,-4 0 0 16,-10-3 0-16,-11-5 0 0,-14-2-833 15,-9-14-2965-15</inkml:trace>
  <inkml:trace contextRef="#ctx0" brushRef="#br1" timeOffset="126492.96">8417 12383 2685 0,'0'0'1773'0,"0"0"-557"0,0 0-648 0,0 0-155 0,0 0 87 16,0 0-16-16,44 18 69 0,-3-11-553 15,11-1 0-15,6-4 0 0,6 1 0 16,4-1 0-16,0-1 0 16,4 2 0-16,3-3 0 0,-7 0 0 15,0 0 0-15,-6 0 0 0,-12-3 0 16,-9 1 0-16,-14 0 0 0,-6-1 0 15,-17 2-889-15,-4 1-264 0,-4 1-475 16,-6 3-2462-16</inkml:trace>
  <inkml:trace contextRef="#ctx0" brushRef="#br1" timeOffset="126996.2">8550 12221 5190 0,'0'0'904'0,"0"0"-231"0,0 0 331 0,0 0-628 0,0 0-331 0,0 0-45 16,0 0 0-16,0 0 0 16,0 0 0-16,0 0 0 0,0 52 0 15,4-21 0-15,-4 0 0 0,0-3 0 16,0-2 0-16,0-1 0 0,-4-1 0 15,4-3 0-15,0-1 0 0,0-3 0 16,0-3-317-16,0-2-375 0,4-5-77 16,-2-1-1099-16,2-5-113 0</inkml:trace>
  <inkml:trace contextRef="#ctx0" brushRef="#br1" timeOffset="127362.9">8529 12537 3737 0,'0'0'733'0,"0"0"423"0,0 0-392 16,0 0-315-16,0 0 211 0,0 0-496 15,-33-45-48-15,12 25 24 0,5-1-108 16,-5-2 48-16,2 4 81 0,1 2-161 16,-3 4 0-16,3 4 0 0,7 6 0 15,9 2 0-15,-2 3 0 16,0 5 0-16,2 6-109 0,2 4-391 15,4 2-56-15,2-3-65 0,0-3-907 16,5-4-93-16</inkml:trace>
  <inkml:trace contextRef="#ctx0" brushRef="#br1" timeOffset="127746.92">8502 12252 6098 0,'0'0'56'0,"0"0"633"0,0 0-433 0,0 0-112 16,0 0-4-16,-47 28-72 0,30-10 4 15,3-2 80-15,7-1-140 16,7-3-8-16,7 1-4 0,3 0-76 0,0-4-56 16,1-3-861-16,-1-5-1468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54:13.64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20196 11440 1576 0,'0'0'128'0,"0"0"1441"0,16-47-1057 0,-7 39 125 0,-3 2 155 15,-2 1 416-15,-2 3-559 0,-2 1 3 16,0 0-183-16,0 1-469 0,0 6 0 15,0 10 0-15,-4 15 0 16,-2 7 0-16,-1 7 0 0,3 1 0 0,4 0 0 16,0 3 0-16,0 1 0 15,-2-1 0-15,0-7 0 0,2-4 0 16,4-6 0-16,5-8 0 0,1-8 0 16,4-10 0-16,-1-4-2278 15,-3-6-895-15</inkml:trace>
  <inkml:trace contextRef="#ctx0" brushRef="#br0" timeOffset="571.29">20642 11347 5966 0,'0'0'793'16,"0"0"-281"-16,0 0 388 0,0 0-879 15,0 0-21-15,0 0 0 0,0 0 0 16,0 0 0-16,0 0 0 0,-33-15 0 16,13 11 0-16,-3 2 0 15,0 1 0-15,0 1 0 0,1 0 0 16,-3 4 0-16,4 4 0 0,0 2 0 15,7-1 0-15,2 1 0 0,3 2 0 16,5 1 0-16,2 1 0 0,2 3 0 16,0 0 0-16,4 0 0 0,2-1 0 15,1-1 0-15,-3-1 0 0,2 1 0 16,-2-4 0-16,0-2 0 16,-2-1 0-16,2-4 0 0,-2 0 0 15,3 1 0-15,-1-1 0 0,2-1 0 16,0 1 0-16,11-3 0 0,1-1 0 15,5 0 0-15,4-2 0 0,-2-1 0 16,-3 3 0-16,3 0 0 0,-2 0 0 16,-2 6 0-16,-3 0 0 15,1 3 0-15,-1 2 0 0,-1 1 0 16,0 2 0-16,-7 0 0 0,-4 4 0 16,-4 0 0-16,-2 0 0 0,-4 2 0 15,-4-1 0-15,-9 1 0 16,-1-1 0-16,-9 1 0 0,-6-1 0 15,-5-1 0-15,-1-1 0 0,0-4 0 16,2-4 0-16,10-4 0 0,10-5 0 16,3-6 0-16,6-9 0 0,-1-7-1185 15,9 3-1108-15,0-6-1925 0</inkml:trace>
  <inkml:trace contextRef="#ctx0" brushRef="#br0" timeOffset="986.71">21153 11255 3413 0,'0'0'3298'0,"0"0"-2066"0,0 0-983 0,0 0-249 15,0 0 0-15,-4 62 0 0,4-24 0 16,0 6 0-16,0 3 0 0,0 3 0 15,0 6 0-15,0 3 0 16,-2 2 0-16,-2-3 0 0,1-4 0 0,-1-5 0 16,4-11 0-16,0-7 0 15,2-12 0-15,7-12 0 0,1-9-121 16,-4-7-1460-16,5-8-4481 0</inkml:trace>
  <inkml:trace contextRef="#ctx0" brushRef="#br0" timeOffset="1187.35">21391 11251 4361 0,'0'0'3502'0,"0"0"-3173"0,0 0-329 15,0 0 0-15,0 0 0 0,-7 54 0 16,5-25 0-16,2 4 0 16,0 4 0-16,0 5 0 0,2 6 0 15,-2 7 0-15,-4 5 0 0,-2 0 0 16,0-3 0-16,-5-5 0 0,9-9 0 15,-6-8 0-15,8-8 0 16,0-9 0-16,0-9-1565 0,0-4-96 16,0-5-612-16</inkml:trace>
  <inkml:trace contextRef="#ctx0" brushRef="#br0" timeOffset="1403.38">21157 11662 3993 0,'0'0'2802'0,"0"0"-1405"15,27-37-1397-15,-2 22 0 0,8 1 0 16,0 3 0-16,2 3 0 16,0 2 0-16,-2 3 0 0,2 3 0 15,-2 0 0-15,-2 0 0 0,-2 0 0 16,-4 0-717-16,-10-1-1324 0,-5-2-1060 0</inkml:trace>
  <inkml:trace contextRef="#ctx0" brushRef="#br0" timeOffset="1759.13">21566 11501 6863 0,'0'0'948'0,"0"0"-567"0,58 0-381 15,-29 0 0-15,2 3 0 0,0 0 0 16,0-3 0-16,0 3 0 0,-4-1 0 16,-2 1 0-16,-5 1 0 0,-7 0 0 15,1 2 0-15,-7 3 0 0,-7 2 0 16,0 5 0-16,-11 2 0 16,-5 3 0-16,-5 4 0 0,-10 3 0 15,0 1 0-15,-2 3 0 0,0-1 0 16,4-4 0-16,8 1 0 0,7-4 0 15,8-3 0-15,3-2 0 0,8-3 0 16,7-2 0-16,5-2 0 16,7-3 0-16,9-6 0 0,7-2 0 15,-1-1 0-15,6-1 0 0,-3-5 0 16,-3 0 0-16,-2 0 0 0,-8 0 0 16,-6 3 0-16,-13-2 0 15,-3-2-573-15,-7 2-1180 0</inkml:trace>
  <inkml:trace contextRef="#ctx0" brushRef="#br0" timeOffset="1911.94">21639 11726 8143 0,'0'0'49'16,"49"0"-49"-16,-1 0 0 0,10-3 0 16,10-2 0-16,0-2 0 15,-4 0 0-15,-4 0 0 0,-4 1 0 16,-4 0 0-16,-19 0-869 0,-4 1-4057 15</inkml:trace>
  <inkml:trace contextRef="#ctx0" brushRef="#br0" timeOffset="6548.93">25597 1585 2076 0,'0'0'969'0,"35"9"-969"0,-20-6-28 15,-1 0-120-15,-1-1 8 0,1-1 44 16,5 1 96-16,3-2 4 0,9 0 12 15,5 0 28-15,7-2 28 0,7 1 24 16,7-5-72-16,12 0 12 0,9-1 52 16,11-3-40-16,12-2 0 0,9-1 68 15,12-1 0-15,8 0 0 0,9 1 16 16,7 0-108-16,12 2-4 16,3 1 20-16,6 0-32 0,5 2 4 15,6-1 8-15,1 1-20 0,5 1 24 16,0 2 244-16,-6 2-60 0,-6 3-56 15,-15 1-135-15,-41 3-17 16,-17-2-601-16</inkml:trace>
  <inkml:trace contextRef="#ctx0" brushRef="#br0" timeOffset="9054.37">5286 1373 4846 0,'66'0'1608'0,"23"2"-1576"0,35 2 41 0,14 0-45 0,23-3-4 15,23-1 0-15,21-1-12 0,31-4-8 16,18-2-4-16,29 1-12 0,7-5-60 15,9-2-781-15,1-4-47 16,-77 3-81-16,-2-5-2052 0</inkml:trace>
  <inkml:trace contextRef="#ctx0" brushRef="#br0" timeOffset="20355.05">19489 14842 2084 0,'0'0'517'0,"0"0"507"0,0 0-175 15,0 0-469-15,0 0-60 0,39-30 88 16,-24 17 0-16,1 0 36 0,-6 2 469 16,-1 5-333-16,-5 2-315 15,0 1-265-15,0 2 0 0,-2 1 0 16,9 0 0-16,-5 7 0 0,4 5 0 16,0 2 0-16,1 0 0 0,-5-3 0 15,-2-4 0-15,0-1 0 16,-4-2 0-16,2 1 0 0,-2-2 0 15,-2 1 0-15,-8-2 0 0,-11-2 0 16,-6 0 0-16,-4-6 0 0,0-2 0 16,4-3 0-16,3-2 0 15,1-2 0-15,4-3 0 0,3-1 0 16,10 2 0-16,6 3 0 0,10 1 0 16,4 5 0-16,3 0 0 0,4 5 0 15,1 2 0-15,-1 1 0 0,0 2 0 16,-1 3 0-16,-3 0 0 0,1 2 0 15,-1 0 0-15,-5 1 0 0,-1 3 0 16,-1 0 0-16,-6-2 0 0,0 1 0 16,-2-2 0-16,-2-1 0 15,0-2 0-15,0-1 0 0,0 2 0 16,0 2 0-16,0-1-1021 0,0 3-756 0</inkml:trace>
  <inkml:trace contextRef="#ctx0" brushRef="#br0" timeOffset="20824.18">19615 15308 3925 0,'0'0'1805'0,"0"0"-952"0,0 0-21 0,0 0-55 0,0 0-777 15,0 0 0-15,0 0 0 0,0 0 0 16,35-8 0-16,-29 10 0 0,-2 1 0 15,3 1 0-15,-3 3 0 0,2 2 0 16,0 4 0-16,-6 4 0 16,-2 3 0-16,-8-2 0 0,-1-4 0 15,1-3 0-15,-4-6 0 0,1-4 0 16,-1-2 0-16,-3-9 0 0,7-7 0 16,-1-6 0-16,-1-6 0 0,4 0 0 15,6 0 0-15,2 7 0 0,6 5 0 16,0 8 0-16,-2 4 0 0,2 4 0 15,-1 1 0-15,5 4 0 0,0 7 0 16,3 1 0-16,1 2 0 16,-8-3 0-16,-1-6-417 0,-5-5-2472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55:17.61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21269 11287 2621 0,'0'0'2845'0,"0"0"-2113"0,0 0-215 0,0 0 415 0,0 0-492 0,0 0-335 16,0 0-105-16,0 0 0 0,0 0 0 16,8-11 0-16,-6 10 0 15,-2-2 0-15,0 1 0 0,0 1 0 16,0 0 0-16,0 0 0 0,-6 1 0 16,-7-2 0-16,-11 2 0 0,-12 3 0 15,5 4 0-15,-2 2 0 16,2 3 0-16,6 0 0 0,1 1 0 15,-1 3 0-15,4 0 0 0,5 3 0 16,-1 1 0-16,3 2 0 0,-1 0 0 16,9 2 0-16,-4-1 0 0,8 4 0 15,0-1 0-15,2 2 0 0,2 1 0 16,0 1 0-16,6 1 0 0,-2 0 0 16,0-1 0-16,1 1 0 0,1-4 0 15,-2 0 0-15,4-4 0 16,3-2 0-16,3-4 0 0,5-2 0 15,4-5 0-15,6-5 0 0,2-3 0 16,4-4 0-16,-2-4 0 16,-2-3 0-16,-8-2 0 0,-4-1 0 15,-11-2-693-15,-8 1-1092 0,-2 4 428 16,-2-1-59-16</inkml:trace>
  <inkml:trace contextRef="#ctx0" brushRef="#br0" timeOffset="183.43">20905 11608 5714 0,'0'0'1085'0,"0"0"-553"0,0 0-68 0,0 0-67 16,51 18-397-16,-20-11 0 0,-2-2 0 16,9-2 0-16,-1-1 0 0,8-1 0 15,-1-1 0-15,1-3 0 16,-3-2-909-16,-16 1-804 0,-3-1-804 0</inkml:trace>
  <inkml:trace contextRef="#ctx0" brushRef="#br0" timeOffset="352.17">21368 11512 5870 0,'0'0'1237'15,"0"0"-569"-15,0 0-251 16,0 38-417-16,0-12 0 0,4 3 0 15,2 2 0-15,4 0 0 0,3 1 0 16,1 0 0-16,5 0 0 0,-2-1 0 16,1-5 0-16,-3-1 0 0,3-6-169 15,-5-7-1067-15,-3-6-441 0</inkml:trace>
  <inkml:trace contextRef="#ctx0" brushRef="#br0" timeOffset="570.58">21552 11604 6138 0,'0'0'1177'0,"-48"24"-529"16,21-8-419-16,3 1-229 0,1 1 0 16,-2 2 0-16,13-1 0 0,-3 1 0 15,5-1 0-15,-1-1 0 16,11 0 0-16,0-4 0 0,0-2-257 15,5-5-675-15,1-2-449 0</inkml:trace>
  <inkml:trace contextRef="#ctx0" brushRef="#br0" timeOffset="972.21">21783 11615 5378 0,'0'0'1381'0,"0"0"-49"16,-41 13-1231-16,24-6-101 0,3 6 0 15,2 2 0-15,-1 3 0 0,3 5 0 16,2 0 0-16,3 2 0 0,5-1 0 16,2-1 0-16,7-3 0 0,5-3 0 15,5-2 0-15,4-2 0 16,3-5 0-16,-1-2 0 0,2-5 0 15,-2-2 0-15,-2-6 0 0,-3-4-349 16,-3 1-2528-16,-7-4-1541 0</inkml:trace>
  <inkml:trace contextRef="#ctx0" brushRef="#br0" timeOffset="1097.54">21934 11673 6474 0,'0'0'1397'16,"-25"45"-1076"-16,15-17-321 0,4-5 0 15,0 2 0-15,4-4 0 0,2-2 0 16,4 0 0-16,2-4 0 0,-2-5-701 16,2-4-968-16,-2-4-856 0</inkml:trace>
  <inkml:trace contextRef="#ctx0" brushRef="#br0" timeOffset="1253.41">22104 11239 8192 0,'0'0'0'16,"0"0"0"-16,0 0 0 0,0 0 0 16,0 0 0-16,0 0 0 15,0 0-285-15,0 0-1400 0,0 0-180 16,0 5-824-16</inkml:trace>
  <inkml:trace contextRef="#ctx0" brushRef="#br0" timeOffset="1439.74">22118 11317 5774 0,'0'0'1333'16,"-10"42"-681"-16,6-13-219 0,0 4-433 15,2 3 0-15,2 3 0 0,0 2 0 16,0 2 0-16,2 2 0 0,2 1 0 16,-4 0 0-16,0-1 0 0,-4 0 0 15,-3-4 0-15,3-6 0 16,-2-8 0-16,2-9-497 0,2-9-792 15,-2-6-2120-15</inkml:trace>
  <inkml:trace contextRef="#ctx0" brushRef="#br0" timeOffset="1559.78">22011 11699 5894 0,'0'0'725'16,"35"-19"111"-16,-8 10-99 0,-9 3-737 15,1-1 0-15,-5 1 0 16,7-2 0-16,-4 0 0 0,3 0 0 15,3-4 0-15,-9 4-641 0,5-3-2368 0</inkml:trace>
  <inkml:trace contextRef="#ctx0" brushRef="#br0" timeOffset="1698.89">22279 11635 6615 0,'0'0'808'0,"-16"51"-88"15,10-22-671-15,-1-1-49 0,5-5 0 16,2-1 0-16,0 0 0 0,7-6 0 15,-1 2 0-15,0-4 0 0,-2-4 0 16,-2-4-1822-16,-2-2-1143 0</inkml:trace>
  <inkml:trace contextRef="#ctx0" brushRef="#br0" timeOffset="1844.31">22391 11405 6915 0,'0'0'988'0,"0"0"-699"15,0 0-289-15,0 0 0 0,6 35 0 16,-2-10-265-16,1 5-151 0,1 3-472 16,0 0-117-16,-2-7-115 0,-2 2-2974 0</inkml:trace>
  <inkml:trace contextRef="#ctx0" brushRef="#br0" timeOffset="2385.69">22346 11901 4450 0,'0'0'1392'0,"0"0"-655"0,0 0-137 16,0 0 64-16,0 0-464 0,0 0-51 15,0 0-149-15,57-60 0 0,-19 21 0 16,-3 2 0-16,-4 4 0 16,-6 3 0-16,-7 7 0 0,-7 5 0 15,-1 7 0-15,-8 5 0 0,0 3 0 16,-2 3 0-16,0 0 0 0,-4 11 0 16,-6 6 0-16,3 6 0 0,1 2 0 15,2-3 0-15,4-4 0 16,6 0 0-16,5-5 0 0,3-2-101 15,3-3-111-15,-1-3 108 0,1-4 44 16,-1-1 36-16,-3-5 24 0,-3-3 84 16,-2-5 20-16,-4-3 100 0,7-4-95 15,-7-2-109-15,2-2 0 0,-4 5 0 16,2 6 0-16,-4 7 0 0,2 4 0 16,-2 1 0-16,0 1 0 15,0 0 0-15,0 4 0 0,-2 8 0 16,-4 12 0-16,2 5 0 0,-2 5 0 15,-1 2 0-15,3 0 0 0,-2 5 0 16,0 7 0-16,0 3 0 16,-3 7 0-16,-3 5 0 0,-7 1 0 15,-7 1 0-15,-10-4 0 0,-5-3 0 16,-9-5 0-16,-1-7 0 16,3-8 0-16,5-9 0 0,1-14 0 15,5-10 0-15,4-13 0 0,0-17 0 16,0-13 0-16,2-15 0 0,8-10 0 15,15-4 0-15,16 3 0 0,23 1 0 16,13 6 0-16,9 5 0 0,12 6 0 16,7 2 0-16,4 4 0 0,5 1 0 15,2 0 0-15,-21 10-469 0,-2 0-3721 16</inkml:trace>
  <inkml:trace contextRef="#ctx0" brushRef="#br0" timeOffset="2792.32">23505 11687 3653 0,'0'0'849'0,"11"-39"699"0,-11 19-699 0,-9 1-273 0,-3 0 76 16,-3 4-587-16,1 4-65 0,-1 9 0 15,1 4 0-15,0 11 0 0,-5 6 0 16,0 7 0-16,-1 4 0 0,7-2 0 16,1 2 0-16,2-3 0 0,3-2 0 15,7-3 0-15,0-3 0 16,4-6 0-16,5-3 0 0,1-4 0 15,2-4 0-15,5-2 0 0,0-1 0 16,1-9 0-16,3-1 0 16,2-4 0-16,-3 3 0 0,-3 2 0 15,-1 7 0-15,-3 3 0 0,-5 10 0 16,-2 5 0-16,0 5 0 0,-4 1 0 16,3-1 0-16,-1-2 0 15,0-3 0-15,4-3 0 0,2-5 0 16,1-7 0-16,-3 0-869 0,-2-7-2101 0</inkml:trace>
  <inkml:trace contextRef="#ctx0" brushRef="#br0" timeOffset="3008.02">23788 11128 7327 0,'0'0'700'0,"0"0"-535"15,0 0-165-15,0 0 0 0,0 0 0 0,-26 60 0 16,13-9 0-16,3 10 0 15,6 3 0-15,0 0 0 0,4 6 0 16,0 3 0-16,-3 0 0 0,3-3 0 16,0-5 0-16,0-5 0 15,0-10 0-15,-2-10 0 0,-2-8-201 16,2-13-1412-16,-2-10-2208 0</inkml:trace>
  <inkml:trace contextRef="#ctx0" brushRef="#br0" timeOffset="3145.77">23534 11614 6418 0,'0'0'737'0,"0"0"-81"0,58-7-275 16,-33 7-381-16,8 0 0 0,2 0 0 15,-2 0 0-15,8 0 0 0,9 0 0 16,4-3 0-16,-9 1-369 0,3-4-3317 16</inkml:trace>
  <inkml:trace contextRef="#ctx0" brushRef="#br0" timeOffset="3767.93">24646 11404 5182 0,'0'0'756'16,"0"0"141"-16,6-38-453 0,7 25-88 16,1-3 60-16,7 0-275 15,4-3-141-15,4 3 0 0,4 1 0 16,0 5 0-16,0 6 0 0,2 4 0 16,-6 10 0-16,0 7 0 0,-4 7 0 15,-5 8 0-15,-5 5 0 16,-7 6 0-16,-6 5 0 0,-8 3 0 15,-8 1 0-15,-11-1 0 0,-6-3 0 16,-6-3 0-16,-5-6 0 0,-1-7 0 16,-3-4 0-16,7-9 0 0,2-5 0 15,0-4 0-15,8-9 0 0,4-2 0 16,6-11 0-16,9-7 0 0,6-8 0 16,4-7 0-16,6-7 0 15,11 1 0-15,5 3 0 0,7 7 0 16,4 16 0-16,2 7 0 0,-1 7 0 15,-5 12 0-15,-5 3 0 0,-3 8 0 16,-2 4 0-16,-3 4 0 0,-1 2 0 16,-3 0 0-16,2-1 0 15,-1-2 0-15,-1-5 0 0,1-3 0 16,-1-3 0-16,-6-6-37 0,0-4-1419 16,-3-7-930-16</inkml:trace>
  <inkml:trace contextRef="#ctx0" brushRef="#br0" timeOffset="4384.43">25248 11262 6082 0,'0'0'368'0,"0"0"861"0,0 0-785 0,0 0-375 16,0 0-69-16,0 0 0 0,0 0 0 16,-17 52 0-16,13-24 0 15,-4 2 0-15,-2-3 0 0,1 5 0 16,-9 3 0-16,-5 0 0 0,-2 0 0 16,0-2 0-16,5-5 0 15,3-4 0-15,7-6 0 0,6-5 0 16,2-5 0-16,2-4 0 0,6 0 0 15,8 1 0-15,13-4 0 0,12-1 0 16,5-2 0-16,3-5 0 0,-3-4 0 16,-3 0 0-16,-8 0 0 0,-6 1 0 15,-6 0 0-15,-9 1 0 0,-4 2 0 16,-3 0 0-16,-5-4 0 0,0-1-989 16,-5 1-624-16,1-2-1020 0</inkml:trace>
  <inkml:trace contextRef="#ctx0" brushRef="#br0" timeOffset="4561.06">25446 11321 6667 0,'0'0'1116'15,"-4"34"-707"-15,-6-3-409 0,-1 4 0 16,-1 6 0-16,2 5 0 0,1 3 0 16,3 3 0-16,6 0 0 0,2-1 0 15,2-1 0-15,-1-4 0 16,-3-2 0-16,0-5 0 0,0-5 0 15,0-6 0-15,2-11-797 0,2-8-3437 0</inkml:trace>
  <inkml:trace contextRef="#ctx0" brushRef="#br0" timeOffset="4992.95">25800 11333 6298 0,'0'0'104'0,"0"0"613"0,0 0 223 16,0 0-807-16,0 0-133 0,27 52 0 15,-25-14 0-15,-2 5 0 16,-7 4 0-16,3 5 0 0,-2 5 0 15,0 1 0-15,-4 2 0 0,1-4 0 16,-3-6 0-16,4-6 0 16,1-7 0-16,7-10 0 0,5-8 0 15,7-11 0-15,0-6-1894 0,1-9-879 0</inkml:trace>
  <inkml:trace contextRef="#ctx0" brushRef="#br0" timeOffset="5193.53">26102 11242 7343 0,'0'0'156'0,"0"0"537"0,0 0-693 16,0 0 0-16,0 0 0 0,6 51 0 15,-6-8 0-15,0 9 0 0,-4 3 0 16,-3-1 0-16,-1 4 0 16,-2 1 0-16,-3-1 0 0,-3-5 0 0,-1-6 0 15,5-5 0-15,2-10 0 16,3-7 0-16,3-7 0 0,0-10 0 15,4-5-2438-15,-2-6-367 0</inkml:trace>
  <inkml:trace contextRef="#ctx0" brushRef="#br0" timeOffset="5352.65">25851 11633 6218 0,'0'0'925'0,"0"0"124"16,0 0-1049-16,0 0 0 0,38-11 0 15,-14 5 0-15,3 0 0 0,4 1 0 16,-2 0 0-16,2-2 0 0,2 3 0 16,-2-2 0-16,0 1 0 0,-4 0-109 15,-6 2-1295-15,-5-3-397 0</inkml:trace>
  <inkml:trace contextRef="#ctx0" brushRef="#br0" timeOffset="5719.06">26273 11523 6979 0,'0'0'1092'0,"0"0"-971"16,41-23-121-16,-22 17 0 15,2 5 0-15,4 0 0 0,-1 1 0 16,3 2 0-16,-2 4 0 0,0 1 0 16,-9 0 0-16,-3 2 0 0,-5 1 0 15,-8 4 0-15,-6 3 0 16,-11 0 0-16,-3 4 0 0,-9-1 0 15,0 2 0-15,-2 0 0 0,2-2 0 16,8-1 0-16,5-2 0 0,5 0 0 16,3 1 0-16,6-2 0 0,2 1 0 15,8-1 0-15,7-3 0 0,5 0 0 16,7-5 0-16,6-2 0 0,4-2 0 16,5-3 0-16,1-1 0 15,3-5 0-15,-1-1 0 0,-6-1 0 16,-3-1 0-16,-10 0 0 0,-7-2 0 15,-7 3 0-15,-7 1 0 0,-5 0-1121 16,-5 1-1957-16</inkml:trace>
  <inkml:trace contextRef="#ctx0" brushRef="#br0" timeOffset="5827.21">26259 11640 7659 0,'0'0'533'16,"45"14"-533"-16,5-1 0 0,16 0 0 15,8 0 0-15,-1-2 0 0,1-4 0 16,-4-1 0-16,-20-4 0 0,-5-2-2458 0</inkml:trace>
  <inkml:trace contextRef="#ctx0" brushRef="#br0" timeOffset="7896.03">26314 4957 1680 0,'0'0'104'0,"0"0"1733"0,0 0-1032 0,0 0-117 0,0 0 765 16,0 0-793-16,0 0-124 0,0 0-107 15,42-12-429-15,-26 17 0 0,3 2 0 16,0 0 0-16,-7-1 0 0,-4-1 0 16,-2-2 0-16,-1 1 0 0,-3 0 0 15,0 2 0-15,-2 0 0 0,0 3 0 16,-11 0 0-16,-5-1 0 16,-3 1 0-16,-1-5 0 0,1-2 0 15,7-2 0-15,1-4 0 0,3-3 0 16,2-5 0-16,2-3 0 15,2-4 0-15,2-4 0 0,0 3 0 16,2-3 0-16,2 2 0 0,2 1 0 16,2 1 0-16,3 4 0 0,-1 3 0 15,4 2 0-15,3 8 0 0,-1 2 0 16,1 6 0-16,2 6 0 16,-5 3 0-16,-2 5 0 0,-3 2 0 15,-5-2 0-15,-4 1 0 0,-4-1 0 16,-7 0 0-16,-3-1 0 0,-1-1 0 15,-1-1 0-15,-1-5 0 0,1-3 0 16,-5-3 0-16,3-2 0 0,-1-4 0 16,2 0 0-16,1-5 0 0,1-2 0 15,5-4 0-15,2-3 0 16,4-4 0-16,4-1 0 0,2-1 0 16,6 2 0-16,2 4 0 0,7 1 0 15,-1 3 0-15,5 2 0 0,2 3 0 16,2 4 0-16,-1 1 0 15,-3 3 0-15,-4 5 0 0,-5 0 0 16,-4 2 0-16,-4 0 0 0,-4 1 0 16,-2 0 0-16,-6-2 0 0,-4 1 0 15,-7 0 0-15,-4-3 0 16,-4-4 0-16,5-3 0 0,-5-7-2650 0</inkml:trace>
  <inkml:trace contextRef="#ctx0" brushRef="#br0" timeOffset="42822.08">18840 1421 3373 0,'0'0'1061'0,"0"0"-889"15,0 0-148-15,53 3 0 0,-19-1-12 16,-1 1 12-16,6-1-20 0,2 1 0 16,15 0-4-16,4 2 0 0,6-1-4 15,4 3-8-15,13 1-4 16,2 0 0-16,0 3 16 0,6-2 0 15,2 1 4-15,6-2-4 0,2-2 72 16,7-3 4-16,-1-2 80 0,3-1 172 16,5-1-156-16,7-3 0 0,4-3 56 15,7-1-160-15,1-2-28 0,3 1-16 16,-1-2-16-16,-4 1-8 0,1-1 0 16,-9 2-104-16,-2 1-44 0,-13 0-228 15,-6 2 76-15,-12 1 96 16,-16-3-176-16,-17 4-241 0,-11-2-299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59:47.95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26182 16824 1204 0,'0'0'72'0,"-33"2"-72"0,25-2-1132 0</inkml:trace>
  <inkml:trace contextRef="#ctx0" brushRef="#br0" timeOffset="472.3">26139 16740 2024 0,'-35'0'3186'0,"14"0"-2754"0,4 0 104 15,13 0-252-15,4 0-59 0,11 0 39 16,15 0-192-16,28 0 164 0,23-2 380 16,22-1-356-16,10-2-203 0,9 2-57 15,8 0 0-15,11 3 0 16,3 0 0-16,7 1 0 0,2 3 0 15,4-1 0-15,4 2 0 0,-2 1 0 16,0 0 0-16,-4 0 0 16,-4 0 0-16,-13-1 0 0,-8-2 0 15,-10 1 0-15,-19-3 0 0,-14-1 0 16,-17 0 0-16,-23-2-57 0,-14-2-195 16,-14-2 116-16,-11-1-92 0,-4-5-192 15,-10-4-201-15,-3 1-1636 0,-3 1-1208 16</inkml:trace>
  <inkml:trace contextRef="#ctx0" brushRef="#br0" timeOffset="802.64">28609 16424 2649 0,'0'0'3841'0,"0"0"-3684"0,33 3-133 0,-6 6 104 0,4 4-84 16,4 6-24-16,6 1-16 0,7 4 12 16,6 0-16-16,4 3 4 0,2-1 0 15,-5 1-4-15,-5-2 0 0,-11 0-4 16,-10-4 4-16,-10 0 20 15,-9 0 40-15,-10-2 264 0,-10 1 284 16,-13-1-372-16,-8 0-179 0,-6-2-57 16,-11-2 0-16,-3 0 0 0,-7-3-205 15,-4 0-627-15,16-4-277 0,1-1-2336 0</inkml:trace>
  <inkml:trace contextRef="#ctx0" brushRef="#br0" timeOffset="1905.38">25198 16891 3173 0,'0'0'2349'0,"0"0"-1661"0,0 0-283 0,0 0 159 16,0 0-368-16,0 0-136 0,-18 38-36 16,1-10-8-16,3 4-4 0,-3-3 92 15,7-3-20-15,-1-1-8 16,1 0 20-16,2-4-92 0,-3 0 4 15,7-6-8-15,0-6-260 0,4-3-308 16,0-6-985-16,0 0-68 0,8-6-528 16</inkml:trace>
  <inkml:trace contextRef="#ctx0" brushRef="#br0" timeOffset="2060.76">25432 16898 5482 0,'0'0'908'0,"0"0"97"15,0 0-565-15,-39 33-176 0,12-3-171 16,-4 7-93-16,2-2 0 0,4-4 0 16,6 0 0-16,7-6 0 0,8-1 0 15,4-7 0-15,8-6-369 0,0-4-1964 16,5-7-1073-16</inkml:trace>
  <inkml:trace contextRef="#ctx0" brushRef="#br0" timeOffset="2432.71">25576 17086 3301 0,'0'0'1829'0,"0"0"-1413"15,-35 35 184-15,25-11-27 16,2 4-5-16,2 6-408 0,3 3 8 15,1 5 168-15,2 2-180 0,-2 0-71 16,2 0-85-16,-4-2 0 0,2 0 0 16,-2-6 0-16,0-4 0 15,4-7 0-15,0-7-453 0,0-8-495 16,0-7-425-16</inkml:trace>
  <inkml:trace contextRef="#ctx0" brushRef="#br0" timeOffset="2641.93">25583 17087 4814 0,'0'0'796'0,"0"0"257"16,0 0-425-16,0 0-228 0,0 0-120 16,-4 40-180-16,8-13 21 0,2 7-121 15,2 1 0-15,2-3 0 16,3 3 0-16,-1-1 0 0,-1-1 0 15,-3-1 0-15,-4-1 0 0,0-4 0 16,0-5 0-16,-2-7-561 0,0-7-203 16,-2-2-1217-16,3-6-556 0</inkml:trace>
  <inkml:trace contextRef="#ctx0" brushRef="#br0" timeOffset="2991.18">25665 17439 4402 0,'0'0'948'0,"0"0"-220"0,27-49 441 15,-14 24-797-15,1-2-216 16,3-5-84-16,1 2-60 0,1-3-12 15,-1 1 8-15,-1 4 0 0,-3 2-8 16,-1 7 8-16,-5 4-4 0,-4 9-4 16,-2 3 8-16,-2 3-8 15,0 5 0-15,0 9-4 0,0 11 0 16,-2 8 4-16,-2 9 4 0,2 2 4 16,0 1-8-16,2 2 0 0,0-2 4 15,4-5-4-15,4-3 0 16,-1-4-124-16,1-8-468 0,0-6-1425 15,-4-8-808-15</inkml:trace>
  <inkml:trace contextRef="#ctx0" brushRef="#br0" timeOffset="3485.51">26250 17445 3857 0,'0'0'1897'0,"0"0"-916"0,0 0-417 0,0 0-64 0,-31-36-107 16,4 24-393-16,1 4 0 0,-3 6 0 15,2 3 0-15,6 8 0 16,3 8 0-16,1 3 0 0,3 6 0 15,1 0 0-15,7 0 0 0,2 0 0 16,6-2 0-16,4 0 0 16,9-5 0-16,1-5 0 0,7-4 0 15,2-7 0-15,6-3 0 0,-2-6 0 16,-1-4 0-16,-3-2 0 0,-4-1 0 16,-7 1 0-16,-5-4-397 0,-3 2-191 15,-4-4 108-15,0 1-485 16,0 1-51-16,-2 0-145 0</inkml:trace>
  <inkml:trace contextRef="#ctx0" brushRef="#br0" timeOffset="3934.62">26449 17415 7075 0,'0'0'1117'0,"-35"-26"-1117"0,20 20 0 0,5 6 0 0,-3 5 0 0,3 4 0 16,0 7 0-16,2 5 0 0,1 4 0 15,7 2 0-15,0 2 0 0,7-6 0 16,5 0 0-16,2-6 0 0,7-8 0 16,2-5 0-16,2-7 0 15,4-9-393-15,-7-1-2244 0,-1-8-284 0</inkml:trace>
  <inkml:trace contextRef="#ctx0" brushRef="#br0" timeOffset="4079.87">26565 17018 6322 0,'0'0'293'0,"0"0"523"16,-34 57-196-16,26-27-479 0,0 6-141 15,2 7 0-15,2 6 0 0,-3 4 0 16,3 3 0-16,2 3 0 0,2-4 0 16,2-5-21-16,9-7-723 0,3-12-1213 15,3-12-48-15,-1-6-1376 0</inkml:trace>
  <inkml:trace contextRef="#ctx0" brushRef="#br0" timeOffset="4396.54">26757 17440 2857 0,'0'0'3461'0,"-13"-39"-2228"0,5 27-637 16,-2 4-551-16,2 4-45 0,-5 4 0 15,1 7 0-15,-1 11 0 16,-3 7 0-16,-3 6 0 0,1 1 0 15,5-1 0-15,3-5 0 0,8-4 0 16,4-3 0-16,10-3 0 0,7-8 0 16,2-4 0-16,1-4 0 0,1-9 0 15,-2-1 0-15,-3-5 0 0,-3-1 0 16,-5-1 0-16,-2 2 0 0,-6 3 0 16,0 2 0-16,-2 6 0 0,0 1 0 15,0 3 0-15,-2 0 0 16,0 6 0-16,-2 7 0 0,0 6 0 15,4 4 0-15,0-3 0 0,8-6 0 16,5-8-833-16,-3-4-272 16,2-2-619-16</inkml:trace>
  <inkml:trace contextRef="#ctx0" brushRef="#br0" timeOffset="4580.3">26974 17018 6959 0,'0'0'752'0,"0"0"-308"0,0 0-407 16,-4 45-37-16,0-12 0 0,-1 9 0 15,1 4 0-15,2-1 0 0,-2 6 0 16,0 1 0-16,2 0 0 0,-4-2 0 16,2-2 0-16,-1-9 0 0,1-11-877 15,4-9-860-15,0-9-872 0</inkml:trace>
  <inkml:trace contextRef="#ctx0" brushRef="#br0" timeOffset="4799.6">27129 17029 6022 0,'0'0'1161'0,"0"0"-537"15,0 0-239-15,0 0-385 0,-31 59 0 16,18-24 0-16,5 6 0 15,0-1 0-15,0 4 0 0,6 0 0 16,0 1 0-16,2-1 0 0,0-3 0 16,4 0 0-16,0-12-233 0,0-6-1936 15,2-10-372-15</inkml:trace>
  <inkml:trace contextRef="#ctx0" brushRef="#br0" timeOffset="5297.63">27189 17274 2997 0,'0'0'1585'0,"0"0"-425"0,-23 38-424 16,23-21-303-16,4 0 7 0,5 4-172 15,1 1 0-15,-2 4 37 0,2 0-305 16,-1 2 0-16,-3-5 0 15,2 2 0-15,3-7 0 0,-3-5 0 16,2-4 0-16,0-4 0 0,1-5 0 16,-5-1 0-16,2-11 0 0,-2-3 0 15,-1-3 0-15,1-7 0 0,-2 5 0 16,-2 1 0-16,2 6 0 0,-2 6 0 16,-2 4 0-16,2 3 0 0,-2 0 0 15,0 3 0-15,2 5 0 16,0 10 0-16,0 8 0 0,-2 7 0 15,3 5 0-15,-3 1 0 0,0 3 0 16,-3-1 0-16,-3 4 0 16,-2-1 0-16,-6 1 0 0,-7 3 0 15,-2 0 0-15,-8 4 0 0,-2-2 0 16,0-5 0-16,0-7 0 0,4-4 0 16,6-10 0-16,9-9 0 0,3-11 0 15,5-5 0-15,2-15 0 0,-2-10 0 16,2-14 0-16,0-10 0 15,2-9 0-15,2-3 0 0,8 9 0 16,4 8 0-16,5 11 0 0,-1 9 0 16,1 0 0-16,1 0 0 0,-5 5-373 15,3-1-2196-15</inkml:trace>
  <inkml:trace contextRef="#ctx0" brushRef="#br0" timeOffset="5760.63">28045 17436 2016 0,'0'0'2630'0,"0"0"-1382"0,0 0-451 0,0 0 411 0,0 0-915 15,-17-35-293-15,3 23 0 0,-3 6 0 16,1 6 0-16,1 12 0 0,-1 13 0 16,1 3 0-16,1 8 0 0,1 0 0 15,7-3 0-15,6-4 0 16,2-1 0-16,8-7 0 0,5-7 0 15,1-4 0-15,7-10 0 0,2-13-401 16,-4 0-727-16,-3-7-521 0</inkml:trace>
  <inkml:trace contextRef="#ctx0" brushRef="#br0" timeOffset="5944.74">28107 17045 5938 0,'0'0'584'0,"0"0"-243"0,-25 49 91 15,10-10 356-15,1 7-679 0,-1 5-109 16,1 6 0-16,2 1 0 0,1 3 0 16,7-2 0-16,0-6 0 15,4-4 0-15,6-10 0 0,4-9 0 16,5-10-21-16,1-11-835 0,-1-5-233 16,1-4-347-16</inkml:trace>
  <inkml:trace contextRef="#ctx0" brushRef="#br0" timeOffset="6408.2">28171 17582 5258 0,'0'0'924'0,"0"0"-359"0,0 0 571 15,0 0-827-15,33 1-309 0,-13-14 0 16,-1-2 0-16,-2-4 0 0,-7 0 0 16,-2 3 0-16,-4-1 0 0,-4-1 0 15,-2-1 0-15,-6-1 0 16,-4 2 0-16,-1 5 0 0,3 6 0 15,0 6 0-15,1 8 0 0,-3 12 0 16,2 7 0-16,-3 8 0 0,3 2 0 16,4-4 0-16,6 1 0 15,2-3 0-15,8-6 0 0,7-5 0 16,3-6 0-16,1-5 0 0,6-5 0 16,-2-2 0-16,-3-1 0 0,1-5 0 15,-6-1 0-15,-1-1 0 16,-4 2-209-16,-1 0-87 0,-5 5-224 15,-4 0 292-15,0 1 156 0,0 7 68 16,0-1 8-16,0 1 120 0,0-3 148 16,-2-2-96-16,0-2 4 0,0 2 132 15,0-3-96-15,0 0-171 0,-2-3-45 16,-2-7 0-16,0-10 0 0,4-10 0 16,2-8 0-16,11-1 0 0,1 4 0 15,1 8 0-15,-1 9 0 16,-4 9 0-16,-3 4 0 0,-3 3 0 15,-2 2 0-15,2 2 0 0,0 5 0 16,4 6 0-16,-2 4 0 0,-1 2 0 16,-1 1 0-16,0-1 0 15,-2-1-237-15,0-5-1436 0,2-4-680 0</inkml:trace>
  <inkml:trace contextRef="#ctx0" brushRef="#br0" timeOffset="6769.64">28762 17426 1428 0,'0'0'4454'0,"0"0"-3245"0,0 0-565 0,-41-31-187 0,32 30-457 16,-3 1 0-16,-7 1 0 0,-1 6 0 15,-1 3 0-15,4 0 0 16,3 1 0-16,4 0 0 0,3-1 0 15,5 2 0-15,4 1 0 0,9-1 0 16,3 1 0-16,7 3 0 0,2-2 0 16,-1 0 0-16,3 0 0 15,-4 0 0-15,0-2 0 0,-7 3 0 16,-6-5 0-16,-6 3 0 0,-2-1 0 16,-8 1 0-16,-4-2 0 15,-5-1 0-15,-1 0 0 0,-3-2 0 0,-6-3 0 16,2 0 0-16,2-4 0 15,5-1 0-15,7 0 0 0,3 0 0 16,6 0 0-16,2-1 0 0,0 0-1133 16,6-1 76-16,1 0 45 0,11-2-1441 0</inkml:trace>
  <inkml:trace contextRef="#ctx0" brushRef="#br0" timeOffset="7015.56">28836 17623 4566 0,'0'0'1656'0,"40"-33"-663"16,-24 13-16-16,-3 0-977 0,-3 1 0 15,-2-1 0-15,-4-1 0 0,-4-3 0 16,0 2 0-16,-4 1 0 0,0 6 0 16,-2 8 0-16,-2 5 0 15,-3 5 0-15,-7 11 0 0,-5 10 0 16,-4 8 0-16,2 7 0 0,2 2 0 16,5 4 0-16,3-4 0 0,11 1 0 15,8-7 0-15,17-9 0 0,10-4 0 16,10-8 0-16,11-9 0 15,6-5 0-15,4-9 0 0,-2-10 0 16,-17 3-1529-16,-5-4-1297 0</inkml:trace>
  <inkml:trace contextRef="#ctx0" brushRef="#br0" timeOffset="7304.76">29099 17016 6466 0,'0'0'1033'0,"0"0"-449"0,0 0-475 16,0 0-109-16,0 0 0 0,25 45 0 16,-3-27 0-16,7 0 0 0,-6 0 0 15,-2 0 0-15,-9 0 0 0,-4-2-925 16,-6 1-104-16,-2-5-51 0,-2-4-1705 0</inkml:trace>
  <inkml:trace contextRef="#ctx0" brushRef="#br0" timeOffset="7496.83">29275 16985 7175 0,'0'0'1017'16,"0"0"-1017"-16,0 0 0 0,0 0 0 16,0 0 0-16,37 46 0 0,-19-21 0 15,5 5 0-15,0-1 0 0,0 0 0 16,1-4 0-16,-3-8-1926 15,-4-7-3840-15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9:00:14.65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20119 10104 2793 0,'0'0'3309'0,"0"0"-2865"16,0 0-223-16,0 0 195 0,0 0-128 16,0 0-136-16,0 0-108 0,-37 31-32 15,31 13-12-15,2 14 0 0,2 13 20 16,-2 7-20-16,4 11 44 16,0 8 12-16,0 6 48 0,0 8 185 15,0 6-289-15,4 8 0 0,-4 4 0 16,-4 5 0-16,-3 5 0 0,-3 2 0 15,0 4 0-15,-3 0 0 0,-1-2 0 16,-1-2 0-16,7-5 0 0,-2-8 0 16,-1-8 0-16,1-10 0 15,0-11 0-15,-1-14 0 0,-3-15 0 16,4-19 0-16,-1-18 0 0,5-14 0 16,-2-15-637-16,2-16-103 15,1-29-105-15,-1 1-1384 0,6-18-624 0</inkml:trace>
  <inkml:trace contextRef="#ctx0" brushRef="#br0" timeOffset="452.21">19970 10325 4097 0,'0'0'493'0,"0"0"51"0,0 0 24 0,0 0-272 0,0 0 44 16,69-3 61-16,-11 3-165 16,18 0 76-16,11 0 84 0,10 0-248 15,10 0 0-15,15 0 20 0,9 1-148 16,5 2-16-16,15 0 0 0,6-2 4 16,8 2-8-16,13-1 9 15,2 0-9-15,8 2 0 0,-4 1 0 16,4-2 0-16,-8 1 0 0,-8-1-165 15,-7 1-19-15,-16-3-20 0,-17-1-300 16,-12-1 36-16,-17-4-49 0,-16-1-375 16,-12-1 364-16,-20-2 15 0,-13-1-623 15,-15 4 195-15,-11-2-367 0</inkml:trace>
  <inkml:trace contextRef="#ctx0" brushRef="#br0" timeOffset="738.93">23365 10333 4442 0,'0'0'988'0,"-15"48"-596"16,13-11-20-16,-2 6 205 0,2 5-237 16,0 7-28-16,0 5 36 0,2 3-256 15,6 8-12-15,2 6 124 0,3 10-159 16,1 9-45-16,-2 9 0 16,1 8 0-16,-1 8 0 0,-2 8 0 15,-2 6 0-15,1 5 0 0,-3 2 0 16,-2-1 0-16,-2 0 0 0,0-6 0 15,0-8 0-15,-8-6 0 0,-1-12 0 16,-5-3 0-16,-3-14 0 0,3-12 0 16,-5-13 0-16,1-11 0 15,-9-13 0-15,2-9 0 0,-8-10-781 16,4-10-1460-16,-6-11-32 0</inkml:trace>
  <inkml:trace contextRef="#ctx0" brushRef="#br0" timeOffset="1064.84">19958 13238 3745 0,'0'0'2109'15,"0"0"-1645"-15,0 0-248 0,43 13 17 16,15-11 91-16,23-2 84 0,20-6 24 16,15-2-244-16,25-1-115 15,16 2-73-15,16 2 0 0,13 2 0 16,7 2 0-16,9 1 0 0,3 1 0 16,-1 2 0-16,-1 1 0 15,-5-1 0-15,-3 0 0 0,-5 1 0 16,-8 0 0-16,-17-1 0 0,-12 1 0 15,-18-1 0-15,-22-3 0 0,-16-1-169 16,-18-8-483-16,-29 1-1013 16,-17-8-544-16</inkml:trace>
  <inkml:trace contextRef="#ctx0" brushRef="#br0" timeOffset="1623.37">19997 10421 5898 0,'0'0'296'0,"40"3"-208"0,7-12 8 0,21-9-28 0,21-11 12 16,13-9 25-16,19-7-85 0,16-7 0 15,24-10 20-15,17-8-40 0,16-8 8 16,19-6 84-16,19-8-4 0,16-4 4 15,12-2-4-15,15 0-64 0,12-5-16 16,3 1 108-16,10 0 36 0,-3 0 56 16,-12 6 80-16,1 4-248 15,-15 3-40-15,-23 10-44 0,-15 6-452 16,-26 8-120-16,-64 20-1297 0,-22 5-480 16</inkml:trace>
  <inkml:trace contextRef="#ctx0" brushRef="#br0" timeOffset="2108.3">23075 10451 2076 0,'0'0'2273'0,"-45"45"-1432"0,30-22-321 0,11-3-172 16,4-4 120-16,13-1-335 0,11-6 23 0,22-7 212 16,16-7-40-16,25-14 0 15,22-13 25-15,17-10-353 0,21-8 0 16,18-8 0-16,13-2 0 0,19-9 0 15,13-1 0-15,14-2 0 16,7-4 0-16,11-2 0 0,4-3 0 16,0 5 0-16,-10 4 0 0,-7 5 0 15,-12 7 0-15,-18 8 0 0,-9 2 0 16,-17 2 0-16,-17 3-1313 0,-16 3 76 16,-41 11-108-16,-14 4-1916 0</inkml:trace>
  <inkml:trace contextRef="#ctx0" brushRef="#br0" timeOffset="2561.36">24956 8534 6006 0,'38'0'380'0,"7"8"169"0,15 3-305 0,8 3-64 0,13-1 124 15,14-1-132-15,17 0-56 0,18-5-52 16,12-3-60-16,15-2-8 0,7-2-172 16,1-3-236-16,1-5-28 15,-5-3-509-15,-2-3 173 0,-6-3 260 16,-10-1 148-16,-15-2 299 0,-13 0 45 15,-24-3-500-15,-27 8-576 16,-16-2-1505-16</inkml:trace>
  <inkml:trace contextRef="#ctx0" brushRef="#br0" timeOffset="3214.43">26879 8708 6374 0,'43'-8'397'0,"9"3"-97"0,14-3 32 16,2 2-204-16,7-3 0 0,3 1-28 15,7-1-96-15,4-3-8 0,4 1-220 16,0 0-188-16,-2 0-40 0,-6 2-581 16,-9 0 297-16,-6 2 312 0,-14 0-473 15,-17 1 253-15,-8 1-565 0</inkml:trace>
  <inkml:trace contextRef="#ctx0" brushRef="#br0" timeOffset="4311.5">27637 8797 1984 0,'0'0'2938'0,"-26"60"-2838"0,9-16 72 15,3 5-100-15,1 8 80 0,1 9 68 16,1 9-152-16,3 12 120 0,4 10 8 16,-4 10-156-16,-3 10-16 0,-3 6-24 15,-5 10 24-15,-1 5-24 0,-3 5 104 16,0 3 221-16,2 4 19 16,-1 1 204-16,1 3-324 0,0 2-8 15,3-7 37-15,-1-1-253 0,3-6 0 16,1-14 0-16,1-10 0 15,-3-13 0-15,1-21 0 0,3-28-221 16,-1-16-1244-16</inkml:trace>
  <inkml:trace contextRef="#ctx0" brushRef="#br0" timeOffset="5186.3">23323 13369 2152 0,'0'0'2586'0,"0"0"-2122"0,0 0-80 16,42-14-252-16,5-5 92 0,15-9 200 15,15-6-256-15,10-8 9 0,18-6 99 16,19-6-144-16,14-10-20 0,22-2-52 16,9-9-48-16,15-5-24 0,12-5-84 15,13-1-208-15,10-3 92 0,11 2 23 16,5 1 141-16,9-1 48 0,4 5 52 15,-2 2 37-15,-6 4-13 0,-17 7 16 16,-16 4-92-16,-19 6 0 0,-26 4-449 16,-49 15-1063-16,-22 0-1434 0</inkml:trace>
  <inkml:trace contextRef="#ctx0" brushRef="#br0" timeOffset="6365.66">24262 9510 1840 0,'0'0'76'0,"0"0"1729"0,0 0-916 0,0 0-325 15,31 1-24-15,-25-1 80 0,0 0-299 16,-2 2 3-16,-2 1 312 0,0-1-256 16,-2 1-183-16,-4 1-197 15,-10 2 0-15,-13 0 0 0,-2 0 0 16,-4 0 0-16,0-5 0 0,8-1 0 15,6 0 0-15,7 0 0 0,6-2 0 16,2-2 0-16,2 3 0 0,2-4 0 16,4-2 0-16,6-5 0 0,9 0 0 15,6 0 0-15,6 3 0 16,-2 2 0-16,-3 6 0 0,-1-1 0 16,-2 2 0-16,-2 4 0 0,-9 1 0 15,-6 0 0-15,-2 3 0 0,-2-1 0 16,-2 1 0-16,-4 3 0 0,-4-2 0 15,-4 2 0-15,-3 1 0 16,-1-5 0-16,1-2 0 0,1-5 0 16,5 0 0-16,-1-1 0 0,2-6 0 15,4 1 0-15,2-2 0 0,2-1 0 16,0 3-1185-16,0-2-3485 0</inkml:trace>
  <inkml:trace contextRef="#ctx0" brushRef="#br0" timeOffset="10477.62">22377 7139 5578 0,'0'0'104'0,"47"12"160"0,-8 2 200 0,11 10 17 0,4 2-49 16,4 8 4-16,4 9-356 15,6 7-60-15,10 8 16 0,3 8-32 16,6 10-4-16,4 10 124 0,-2 2-64 16,-2 6-32-16,-7 2 53 15,-8 5-81-15,-7 3 0 0,-10 0 0 16,-7-1 0-16,-9-7 0 0,-6-7 0 15,-4-6 0-15,-6-6 0 0,-4-8 0 16,-5-7 0-16,3-10 0 0,-7-8 0 16,-2-10 0-16,-4-9 0 0,-2-9 0 15,-4-5 0-15,-6-6-457 0,-4-5-2096 16,-3-6-689-16</inkml:trace>
  <inkml:trace contextRef="#ctx0" brushRef="#br0" timeOffset="11749.49">23731 8961 3817 0,'0'0'2766'0,"0"0"-1906"0,0 0-572 0,0 0-36 0,-40-21-112 15,20 6-96-15,-7-2-19 0,-6-2-25 16,-9-4 0-16,1-4 0 0,-9-4 0 16,3-2 0-16,-1 1 0 15,9 2 0-15,6 6 0 0,10 6 0 16,11 7 0-16,4 5 0 0,5 4 0 15,3 2 0-15,0 1 0 0,7 7 0 16,9 9 0-16,3 9 0 16,8 5 0-16,2 5 0 0,4 2 0 15,4 3 0-15,6 2 0 0,5 0 0 16,1-3 0-16,5 1 0 0,4-1 0 16,2 0 0-16,0-4 0 0,0-4 0 15,-4-7 0-15,-5-9 0 16,-7-9 0-16,-7-7 0 0,-8-10 0 15,-6-8 0-15,-9-10 0 0,-8-5 0 16,-2-5 0-16,-4-2 0 0,-2 0 0 16,0-1 0-16,2 2 0 0,0 2 0 15,7-1 0-15,-1 5 0 0,-2 4 0 16,6 2-101-16,-6 9-1347 0,1-1-4499 0</inkml:trace>
  <inkml:trace contextRef="#ctx0" brushRef="#br0" timeOffset="12500.21">21459 6215 5426 0,'0'0'216'0,"0"0"384"0,-54-12-267 16,25 16-109-16,-10 10 76 0,0 6-60 15,-5 6 32-15,1 10-4 0,3 6-116 16,5 6 9-16,4 5-161 15,9 1 0-15,5 3 0 0,9-4 0 16,8-3 0-16,10-6 0 0,11-6 0 16,6-8 0-16,14-3 0 0,7-11 0 15,7-5 0-15,7-8 0 0,4-5 0 16,-1-6-33-16,-1-4-851 0,-21 1-1305 16,-8-3-516-16</inkml:trace>
  <inkml:trace contextRef="#ctx0" brushRef="#br0" timeOffset="13037.11">21593 6622 4558 0,'0'0'648'16,"0"0"-108"-16,0 0 236 0,0 0-279 16,0 0 91-16,39-12-3 0,-26-2-585 15,-3-5 0-15,-4-1 0 0,1-2 0 16,-3 0 0-16,-2-4 0 15,0 0 0-15,-2 1 0 0,-2 3 0 16,0 3 0-16,-2 6 0 0,-1 6 0 16,5 4 0-16,-2 3 0 0,-2 3 0 15,-2 10 0-15,-6 13 0 0,-3 10 0 16,1 8 0-16,3 1 0 0,7-3 0 16,4-7 0-16,4-4 0 0,15-9 0 15,2-5 0-15,1-6 0 0,5-6 0 16,4-5 0-16,-4-4 0 15,0-8 0-15,0-2 0 0,-6 2 0 16,-5-1 0-16,-6 5 0 0,-5 4 0 16,-1 4 0-16,-2 4-17 15,-2 10 5-15,0 5-4 0,-2 4 32 16,-2-1 13-16,4-7-29 0,-3-5 0 16,3-5 0-16,0-3 0 0,0-1 0 15,0-1 0-15,3-4 0 16,5-10 0-16,2-8 0 0,0-8 0 15,3-3 0-15,-1 0 0 0,1 1 0 16,-1 2 0-16,-2 3 0 0,-1 8 0 16,-3 6 0-16,-4 8 0 0,0 5 0 15,0 0 0-15,2 9 0 0,2 8 0 16,1 7 0-16,3 5 0 0,-2 0 0 16,-2-3 0-16,3 4 0 0,-1-3 0 15,-2 4 0-15,0-2 0 0,-4 0 0 16,-2-1-397-16,0-10-1112 15,0 0-2913-15</inkml:trace>
  <inkml:trace contextRef="#ctx0" brushRef="#br0" timeOffset="13248.72">22240 5930 6611 0,'0'0'960'0,"0"-33"-339"16,0 24-621-16,0 6 0 0,-4 3 0 15,-2 2 0-15,4 11 0 16,-7 15 0-16,3 12 0 0,-2 12 0 16,2 7 0-16,-2 4 0 0,-1 6 0 15,7 3 0-15,-2 1 0 0,0-1 0 16,4-5 0-16,0-5 0 0,4-9 0 16,2-9 0-16,-2-8 0 0,-2-12-893 15,-2-10-844-15,-2-9-548 0</inkml:trace>
  <inkml:trace contextRef="#ctx0" brushRef="#br0" timeOffset="13424.72">22060 6495 5794 0,'0'0'921'16,"48"-33"-149"-16,-15 17-67 0,2 2-705 16,0 2 0-16,0 2 0 0,0 2 0 15,-8 3 0-15,4 0 0 0,-6 4 0 16,-6 1-217-16,-7 1-1268 15,-6 1-183-15,-4 1-845 0</inkml:trace>
  <inkml:trace contextRef="#ctx0" brushRef="#br0" timeOffset="13792.84">22381 6595 2237 0,'0'0'3285'15,"0"0"-2228"-15,0 0-373 0,41 5 232 16,-18-15-903-16,0-2-13 0,-1-1 0 15,-3 0 0-15,-1-1 0 16,-5 2 0-16,-3 3 0 0,-4 3 0 16,-4 2 0-16,1 1 0 0,-3 0 0 15,0 2 0-15,-3 1 0 16,-9 12-69-16,-4 8-59 0,-3 6 52 16,-2 5 72-16,9-2-4 0,6-1-20 15,6-3 24-15,10-1-4 16,7-2-28-16,3-3 36 0,5-4 8 15,2-3 16-15,-4-6-20 0,-3-3 132 16,-5-3-100-16,-5-2 68 0,-4-6-55 16,-4-7-49-16,0-7 0 0,-2-4 0 15,0-1 0-15,-2 4 0 0,2-1 0 16,2 2 0-16,5 1 0 0,3-3 0 16,7 1 0-16,1 0 0 0,5-1 0 15,4 1 0-15,0-2 0 0,6-1 0 16,0-2 0-16,-8 6 0 0,-1-3-4695 0</inkml:trace>
  <inkml:trace contextRef="#ctx0" brushRef="#br0" timeOffset="14268.84">23404 6490 3117 0,'0'0'2161'0,"0"0"-1465"0,19-35-244 16,-17 23 349-16,-4 3-333 0,-5 2-120 15,-5 2-199-15,2 5-149 16,-9 5 0-16,2 10 0 0,-3 6 0 16,-3 8 0-16,2 4 0 0,5 3 0 15,3-2 0-15,7-4 0 16,6-4 0-16,11-5 0 0,5-8 0 15,5-2 0-15,10-8 0 0,-4-3 0 16,6-7 0-16,-4-3 0 0,-2-2 0 16,-7-1 0-16,-5-3 0 0,-5 0 0 15,-8 0 0-15,-2-4 0 0,-4-1 0 16,-6-3 0-16,-5-2 0 0,1 1 0 16,-3 6 0-16,3 1 0 0,3 7 0 15,7 4-165-15,4 2-159 0,19-1-1349 16,-7 2 125-16,13-2-313 0</inkml:trace>
  <inkml:trace contextRef="#ctx0" brushRef="#br0" timeOffset="14579.54">23981 5938 6286 0,'-35'-36'397'0,"-1"4"227"15,-3-2-136-15,8 12-91 16,2 5-397-16,4 5 0 0,3 6 0 16,5 4 0-16,1 2 0 0,1 6 0 15,3 6 0-15,-3 3 0 0,5 8 0 16,0 4 0-16,3 8 0 0,5 5 0 16,2 6 0-16,6 3 0 0,7 6 0 15,3 3 0-15,7 5 0 0,0 1 0 16,0 0 0-16,1-1 0 0,-3-4 0 15,-9-2 0-15,1-6 0 16,-7-6 0-16,-6-7-245 0,-4-6-635 16,-6-7-849-16,-1-8 516 15,-1-8-15-15</inkml:trace>
  <inkml:trace contextRef="#ctx0" brushRef="#br0" timeOffset="14691.75">23569 6573 6350 0,'0'0'665'0,"0"0"139"15,69-27-431-15,-22 19-373 0,13-5 0 16,4 2 0-16,2 0 0 0,-4-1 0 16,4 1 0-16,-18 1 0 0,-3 0-3478 0</inkml:trace>
  <inkml:trace contextRef="#ctx0" brushRef="#br0" timeOffset="15107.99">24686 6336 5650 0,'0'0'132'0,"8"-34"432"0,-10 20 17 15,-11 6-25-15,-3 6-136 0,-5 2-131 16,-4 10-289-16,-4 6 0 0,0 8 0 16,1 5 0-16,3 5 0 0,2 4 0 15,4 1 0-15,5 1 0 0,8-1 0 16,4-2 0-16,2-6 0 0,10-6 0 15,9-4 0-15,3-5 0 16,9-7 0-16,2-3 0 0,7-6 0 16,3-6 0-16,-2-2 0 15,-1-4 0-15,-7-1 0 0,-8 0-425 16,-9 4-595-16,-8-1-1646 0</inkml:trace>
  <inkml:trace contextRef="#ctx0" brushRef="#br0" timeOffset="15447.86">24758 6615 5086 0,'0'0'1004'0,"0"0"241"16,0 0-717-16,0 0-208 0,39-27-311 15,-6 4-9-15,4-3 0 0,-6 0 0 16,0 1 0-16,-8 0 0 0,-4 1 0 15,-9-1 0-15,-6 2 0 16,-4-1 0-16,-8 2 0 0,-6 2 0 16,-5 6 0-16,-2 5 0 0,-4 6 0 15,1 7 0-15,-7 12 0 16,0 7 0-16,0 7 0 0,0 7 0 16,10 1 0-16,4 3 0 0,9 1 0 15,8-2 0-15,4-4 0 16,13-5 0-16,6-5 0 0,8-7 0 0,2-3 0 15,10-8 0-15,0-4 0 16,1-4 0-16,-3-8-373 0,-12 1-2516 16,-4-4-849-16</inkml:trace>
  <inkml:trace contextRef="#ctx0" brushRef="#br0" timeOffset="15617.69">25124 6389 2621 0,'0'0'4498'15,"0"0"-3702"-15,0 0-519 16,10 50-277-16,-12-12 0 0,-6 5 0 16,2-2 0-16,1-6 0 0,3-4 0 15,7-5 0-15,3-2 0 16,6-4 0-16,-1-6-289 0,-1-6-1540 16,-4-8-1140-16</inkml:trace>
  <inkml:trace contextRef="#ctx0" brushRef="#br0" timeOffset="15757.77">25264 5924 8192 0,'0'0'0'0,"0"0"0"0,0 0 0 16,0 0 0-16,0 0 0 0,0 0 0 16,0 0 0-16,0 0-517 0,-20 37-2544 15,26-31-1021-15</inkml:trace>
  <inkml:trace contextRef="#ctx0" brushRef="#br0" timeOffset="15974.3">25483 5911 7251 0,'0'0'572'0,"-24"38"-203"0,5-4-369 15,3 4 0-15,1 5 0 0,3 6 0 16,3 3 0-16,3 4 0 15,0 4 0-15,0 4 0 0,0 2 0 16,-3 4 0-16,-1-3 0 0,-2-5 0 16,1-7 0-16,1-10 0 0,6-12 0 15,4-13 0-15,6-13-969 0,0-6-1556 16,4-7-1733-16</inkml:trace>
  <inkml:trace contextRef="#ctx0" brushRef="#br0" timeOffset="16129.96">25634 6395 7351 0,'0'0'841'0,"0"0"-841"16,-45 62 0-16,20-25 0 0,2 3 0 15,7-3 0-15,3-1 0 16,9-5 0-16,4-3 0 0,2-3 0 16,5-3 0-16,1-3-213 0,-4-5-1099 15,-2-5-541-15</inkml:trace>
  <inkml:trace contextRef="#ctx0" brushRef="#br0" timeOffset="16281.81">25682 6106 6907 0,'0'0'968'0,"0"0"-700"16,0 0-268-16,0 0-16 0,0 0-380 15,0 0-396-15,23 40-209 0,-17-19-1792 16</inkml:trace>
  <inkml:trace contextRef="#ctx0" brushRef="#br0" timeOffset="16890.58">25612 6781 4081 0,'0'0'3058'0,"0"0"-2550"16,-38 13 37-16,34-13-545 0,4-6 0 15,6-8 0-15,15-11 0 16,14-10 0-16,11-5 0 0,12-1 0 15,0 0 0-15,-1 4 0 0,-3 4 0 16,-15 8 0-16,-8 12 0 0,-10 6 0 16,-11 5 0-16,-7 6 0 0,-8 13 0 15,-7 9 0-15,-7 7 0 0,1 2 0 16,-1-3 0-16,3-1 0 0,7-5 0 16,5 0 0-16,4-4 0 0,8-3 0 15,5-6 0-15,3-4 0 0,5-8 0 16,-4-2-77-16,-1-8-15 15,-1-5-48-15,-5-4 112 0,0-5 28 16,-3-5 64-16,-3-5 48 0,-2-1 49 16,-2 2-161-16,0 7 0 0,0 9 0 15,0 9 0-15,-2 3 0 16,0 1 0-16,0 2 0 0,-3 1 0 16,1 1 0-16,-2 6 0 0,-4 4 0 15,-5 6 0-15,-1-1 0 0,-1 0 0 16,5-3 0-16,3-2 0 15,3-3 0-15,4-2 0 0,0-1 0 16,2 3 0-16,6 6 0 0,3 2 0 16,7 3 0-16,5 3 0 0,2 5 0 15,3 7 0-15,3 6 0 0,-4 6 0 16,-4 5 0-16,-5 0 0 0,-7 4 0 16,-9-1 0-16,-7 2 0 0,-11-4 0 15,-9-1 0-15,-10 0 0 16,-9-4 0-16,-3 2 0 0,-7-5 0 15,-6-5 0-15,-2-7 0 0,2-6 0 16,-2-9 0-16,6-11 0 0,6-6 0 16,7-12 0-16,7-8 0 15,12-8 0-15,11-4 0 0,7-1 0 16,10-3 0-16,21 3 0 0,12 2 0 16,14 2 0-16,20 2 0 0,7 3 0 15,9-3 0-15,2 1 0 16,-5-5 0-16,-20 6 0 0,-4-4-2542 0</inkml:trace>
  <inkml:trace contextRef="#ctx0" brushRef="#br0" timeOffset="22887.47">6280 8156 3109 0,'0'0'2013'0,"0"0"-1589"0,0 0 68 0,0 0-160 0,0 0-103 15,45 40 183-15,-12-33-148 0,9-3 28 16,18 0 28-16,16-4-188 0,19 0 8 15,27-2-107-15,19-1-33 0,22-3 0 16,15-1 0-16,12-1 0 0,19-2 0 16,12-1 0-16,6 1 0 15,9 2 0-15,0 2 0 0,1 6 0 16,-11 0 0-16,-15 7 0 0,-23 1 0 16,-19-6 0-16,-49-2-1485 0,-25-8-2561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9:01:17.19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18096 2675 1828 0,'0'0'553'0,"0"0"-377"0,0 0 264 15,0 0-404-15,0 0-32 0,0 0-4 0,0 0 12 16,0 0-12-16,0 0 28 16,31 6 120-16,-27-3-16 0,0 2-4 15,-2 1 156-15,4-2-116 0,-2 0-20 16,7 0-32-16,1 2-104 0,2 0-8 15,3 2 8-15,-3 0-8 16,7 5-4-16,-6 2 0 0,-3-1 4 16,-2 1-4-16,1 2 0 0,1-2-8 15,3 2-4-15,-1-3-8 16,3-2-32-16,-1-1-60 0,5-1 36 16,-3 0-4-16,1-1 68 0,0 4 12 15,-3 0-20-15,-3 3 8 0,-3-1 0 16,0 4-96-16,1 1-104 0,-3 2-584 15,-2-1-57-15,-2-4 41 0</inkml:trace>
  <inkml:trace contextRef="#ctx0" brushRef="#br0" timeOffset="290.23">18614 3170 680 0,'0'0'492'16,"48"24"-440"-16,-21-13 204 0,-2-3-128 16,-3 2-128-16,3-2 0 0,-4 1 120 15,-3 1 100-15,-3 0 157 0,1 1-101 16,-1 1 92-16,1 0-180 15,-1-1-52-15,1 2 36 0,1-2-76 16,4-1-8-16,3 0-4 0,-1 0-68 16,2 0 8-16,2 0 0 0,0 1 48 15,0 0-4-15,2 1 212 16,-3 1-172-16,1 1-88 0,0 0 125 16,4 1-141-16,-4 0 12 0,0-1 48 15,-2 2-56-15,-2 0-8 0,-3-2 4 16,-1 3 0-16,-3-2-4 0,-3 0 0 15,-3 2-8-15,0-2-48 0,-5 0-369 16,1 1-23-16,0-5 72 0,-6-2-1329 16</inkml:trace>
  <inkml:trace contextRef="#ctx0" brushRef="#br0" timeOffset="1564.07">19524 3698 2056 0,'0'0'849'0,"0"0"-237"0,4 47-352 0,0-26-4 16,2 2 93-16,-1 2-101 0,1 2 8 15,-4 3 108-15,4 1-208 16,-2 2 4-16,-4 0 92 0,4 4-120 15,-4 0-24-15,2 3-44 0,-2 1-64 16,2 2 24-16,0 2 56 0,5 3-8 16,-3-1 0-16,4-2 36 15,0 0-100-15,1-1 0 0,-1-2 4 16,-4-1-12-16,0-1 4 0,-2-1 4 16,-2 1 0-16,0 0-8 0,-6 1 0 15,0 1 0-15,-4-2 0 0,-1-2 0 16,5 1 0-16,0-2 0 0,2-2 0 15,-1 1 12-15,5-3-12 0,0-2 177 16,0-3 7-16,0-4-84 16,0-3-96-16,0-6-4 0,0-7-248 15,0-3-1289-15,0-6-1068 0</inkml:trace>
  <inkml:trace contextRef="#ctx0" brushRef="#br0" timeOffset="2665.31">19875 3598 944 0,'0'0'1120'0,"0"0"-1044"0,0 0-64 16,0 0-12-16,0 0-64 0,0 0-304 16,0 0-544-16</inkml:trace>
  <inkml:trace contextRef="#ctx0" brushRef="#br0" timeOffset="3067.59">19493 3725 2581 0,'0'0'832'16,"39"-18"-140"-16,-20 8-596 15,1 0-48-15,-3 0-36 0,-2-1-12 16,1 0-12-16,3 1-100 0,-1-3-24 16,3 1 28-16,8-3 40 0,0-1 68 15,6-2 8-15,4-1 12 16,3-1-20-16,-1 0 8 0,4-2-4 16,3 0 0-16,4-2-4 0,1 0 12 15,5-3-8-15,6-2 32 0,0-2 80 16,7 0-32-16,-1 0-4 0,4 1 64 15,-1 1-79-15,-3 0-37 0,-2 1 8 16,-2 2-36-16,-2-1 0 0,5 2 0 16,-1 0-8-16,-2 0-28 0,2 2-121 15,3 1-159-15,1-2-132 16,4 2-392-16,-20 5 211 0,0-3-99 0</inkml:trace>
  <inkml:trace contextRef="#ctx0" brushRef="#br0" timeOffset="3207.58">21982 2720 2621 0,'60'-20'448'0,"0"1"-116"15,0 1 8-15,-9 4-288 16,-3 0-36-16,-7 2-16 0,1-1-64 16,-5 2-108-16,-4-2-264 0,2 0 96 15,-6-1-28-15,2-1 7 0,-4 1 345 16,-2-1 12-16,-5 3-460 16</inkml:trace>
  <inkml:trace contextRef="#ctx0" brushRef="#br0" timeOffset="3903.09">21504 1563 3121 0,'0'0'1297'0,"0"0"-665"0,-12-35-96 0,14 27 24 15,-2 3-356-15,6 2-80 0,-2 3-68 16,2 0-56-16,5 5-4 0,9 11 0 15,5 7-8-15,6 6 12 0,2 7 0 16,2 0-8-16,5 4-32 0,1 0-44 16,11 1 68-16,2 4 16 0,8-1 8 15,2 3-8-15,4-1 8 16,4-1 20-16,1 1-4 0,-1 0 8 16,-2 1 4-16,-4-1-24 0,-4 0 0 15,-6-1 8-15,-2 0-16 0,-7-4-8 16,-3-3-28-16,-3-4-68 0,-2-4 12 15,-8-9-652-15,-12-8-569 16,-4-7-1124-16</inkml:trace>
  <inkml:trace contextRef="#ctx0" brushRef="#br0" timeOffset="4323.32">22784 2458 5970 0,'0'0'52'0,"0"0"-52"0,2 53 0 0,-2-16 0 0,-4 7-8 16,4 3 8-16,0 7 0 0,0 5 52 15,4 5-16-15,2 8 20 0,0 7 0 16,-2 7-56-16,5 3 92 0,-7 3 8 15,-2 2-28-15,0 3 25 0,0-1 215 16,0-1-140-16,-2-5-32 0,-2-10 32 16,-1-6-168-16,1-7-4 15,-6-9-304-15,-2-8-409 0,1-18-471 16,-3-10-2794-16</inkml:trace>
  <inkml:trace contextRef="#ctx0" brushRef="#br0" timeOffset="4944.21">18056 2695 3185 0,'0'0'240'0,"0"0"-208"0,0 0 116 15,0 0 52-15,0 0 28 0,0 0 117 16,0 0-125-16,40 1-16 0,-20-13 136 15,7-2-144-15,0-2-16 0,2 0 48 16,2 2-204-16,6 0-12 0,4-2-8 16,9 0-4-16,6-3 0 0,8-5 0 15,10-2 4-15,11-6-4 16,10-5 8-16,9-3-4 0,9-4-4 16,5-4 20-16,12-2-4 0,7-3 96 15,5-1 176-15,7-2-128 0,2 0-56 16,8-1-47-16,3-4-57 0,7 1 0 15,5-3 12-15,1-2-12 16,9 1 0-16,-4-3 8 0,0 4-8 16,-4 1-8-16,-11 4-389 0,-10 4-191 15,-41 14-196-15,-13 4-1653 0</inkml:trace>
  <inkml:trace contextRef="#ctx0" brushRef="#br0" timeOffset="6316.21">21374 2924 2629 0,'0'0'1368'0,"62"-18"-835"0,-10 3-209 0,12-7 280 0,12-3 204 15,11-5-604-15,8-2-136 0,-6-4-68 16,-21 8-304-16,-6-3-1360 0</inkml:trace>
  <inkml:trace contextRef="#ctx0" brushRef="#br0" timeOffset="9499.79">21599 5055 2393 0,'0'0'3033'0,"0"0"-2313"0,0 0-183 0,0 0 319 0,0 0-536 16,46-9-52-16,-30 24-203 16,1 8-65-16,-1 0 0 0,3 5 0 15,2 0 0-15,1 3 0 0,5-3 0 16,4-2 0-16,7-2 0 0,-10-5 0 16,-3-1 0-16,-4-3 0 0,-7-3-205 15,-1-6-947-15,-5 0-281 0,-6-6-2617 0</inkml:trace>
  <inkml:trace contextRef="#ctx0" brushRef="#br0" timeOffset="9676.64">21597 5316 3605 0,'0'0'3026'0,"42"-55"-2418"15,-7 20 76-15,2 1-415 0,4 1-269 16,-3 5 0-16,-3 1 0 0,0 2 0 16,0 2 0-16,0 3-457 15,2 4-279-15,-10 3-253 0,-4 1-2280 0</inkml:trace>
  <inkml:trace contextRef="#ctx0" brushRef="#br0" timeOffset="10908.21">17998 5064 4842 0,'0'0'688'0,"-8"-37"441"0,6 24-525 0,0 8-140 0,0 0 1 0,-2 4-465 0,4 0 0 16,0-1 0-16,0 2 0 0,0 9 0 16,0 5 0-16,6 6 0 15,4 4 0-15,1 1 0 0,-1-5 0 16,9-1 0-16,-3-4 0 0,1-4 0 15,3-3 0-15,3-4 0 0,-4-4 0 16,-7-5 0-16,-2-1 0 0,1-3 0 16,-3-2 0-16,-6-2 0 15,2 1 0-15,-2 5 0 0,-2 1 0 16,0 4 0-16,0 0 0 0,0 2 0 16,0 2 0-16,0 10 0 0,0 9 0 15,0 5 0-15,0 7 0 0,4 2 0 16,1-1 0-16,-1 5 0 0,2 5 0 15,0 2 0-15,-2 4 0 0,-2 1 0 16,2 1 0-16,-4 2 0 16,-10 0 0-16,-4 1 0 0,-9-2-181 15,-4-3-59-15,-4-4 176 0,-2-4 64 16,0-7 16-16,-2-5 4 16,0-8 24-16,-1-8 128 0,-1-11-144 15,4-7 4-15,2-16 56 0,0-9-80 16,11-13-4-16,3-11-4 0,11-8-164 15,8-6 28-15,12-3-16 0,11 0-84 16,4 1 128-16,-2-2 48 16,-2-2-260-16,-9 18-597 0,-1-6-3229 0</inkml:trace>
  <inkml:trace contextRef="#ctx0" brushRef="#br0" timeOffset="11574.84">17081 2977 5246 0,'0'0'776'0,"0"0"-380"0,0 0 9 0,0 0-17 0,57-14 88 16,-9 2 29-16,6 0-505 0,-3 3 0 15,-3 2 0-15,-7 3 0 16,1 4 0-16,-11 5 0 0,-9 6 0 16,-7 2 0-16,-9 6 0 0,-8 3 0 15,-10 4-21-15,-11 5-227 16,0 1 40-16,-6 2 192 0,2 0-8 16,-4 0 28-16,4-3-4 0,-4 0 20 15,5 1-12-15,-5-4 84 0,8-2 160 16,4-5-111-16,9-3-141 0,10-4 0 15,4-1 0-15,13-5 0 0,14-2 0 16,10-6 0-16,6-3 0 0,11-6 0 16,0-2 0-16,0 1 0 15,-4-1-113-15,-9 0-371 0,-10 1-272 16,-12 2-1417-16,-6-1-196 0</inkml:trace>
  <inkml:trace contextRef="#ctx0" brushRef="#br0" timeOffset="11729.61">16981 3187 7627 0,'36'-7'44'0,"21"0"160"0,14-1 113 16,5 4-317-16,5 2 0 0,1 2 0 15,-22 1 0-15,0 0-1049 0</inkml:trace>
  <inkml:trace contextRef="#ctx0" brushRef="#br0" timeOffset="14000.48">18743 3341 2441 0,'0'0'2009'0,"0"0"-1097"0,0 0 96 0,0 0-431 16,-9 33-213-16,9-18 8 0,0 0-340 15,0 0-4-15,0-2-4 16,2 2-24-16,3 1 0 0,-5 1 4 16,2-1-4-16,0 1-36 0,0 0-464 15,-2-2 24-15,0 3-205 0,0-5-1104 16,0-1-163-16</inkml:trace>
  <inkml:trace contextRef="#ctx0" brushRef="#br0" timeOffset="14169.4">18761 3782 4121 0,'0'0'573'0,"0"35"-21"0,0-18-60 0,0-3-252 16,-4-1 68-16,4-1-208 0,0 1-24 15,0-1-24-15,4 0-44 16,-2-4-8-16,-2-1 0 0,2-1-8 15,0-1-56-15,3 0-448 0,-3 0-188 16,2 2-64-16,-4 2-789 0,4-4 140 16,-2 6 273-16</inkml:trace>
  <inkml:trace contextRef="#ctx0" brushRef="#br0" timeOffset="14251.63">18788 4121 3197 0,'0'0'624'0,"-4"38"-304"0,-2-17 173 15,6-3-377-15,-4-2-72 0,-3 0-32 16,5-4-8-16,-2 0-8 0,0-5-44 15,4-1-525-15,-2-4-563 0</inkml:trace>
  <inkml:trace contextRef="#ctx0" brushRef="#br0" timeOffset="14417.56">18767 4475 3053 0,'0'0'1529'0,"-26"39"-661"0,15-22-316 15,5-4-380-15,2-2-172 0,4-5-324 16,0-2-144-16,0-2-456 16,6-2-457-16</inkml:trace>
  <inkml:trace contextRef="#ctx0" brushRef="#br0" timeOffset="15457.66">19009 3196 956 0,'0'0'748'0,"0"0"-684"0,48-10 12 0,-30 1-64 16,3 0-8-16,-2-3 4 0,1 4-8 15,-3 0 0-15,-3 2-308 16,-1 2-296-16,-5-1-60 0</inkml:trace>
  <inkml:trace contextRef="#ctx0" brushRef="#br0" timeOffset="15611.18">19412 3019 4962 0,'0'0'216'16,"0"0"-144"-16,50-42-64 0,-36 29 16 16,7 0-24-16,-4 3-40 0,1 0-56 15,-1 2-412-15,-1 2-205 0,-1 1-51 16,-3 0-425-16,-1 3 37 0</inkml:trace>
  <inkml:trace contextRef="#ctx0" brushRef="#br0" timeOffset="16279.41">19660 2807 1968 0,'0'0'777'0,"0"0"-501"16,42-10 48-16,-30 7-20 0,3 1 140 15,-3 2-264-15,2 0-144 0,7 0-16 16,0-1-20-16,12-4-4 0,2-2-16 15,2 0-168-15,-2 0-208 0,-8 1-628 16,-2-1-401-16</inkml:trace>
  <inkml:trace contextRef="#ctx0" brushRef="#br0" timeOffset="16441.24">20090 2709 3989 0,'0'0'477'0,"0"0"-477"0,0 0-92 16,42-13 71-16,-20 0-71 0,5-1 68 15,4 1 16-15,0-1 8 16,0 0-380-16,-10 4-468 0,2-1-1849 0</inkml:trace>
  <inkml:trace contextRef="#ctx0" brushRef="#br0" timeOffset="16591.33">20675 2419 2641 0,'0'0'732'15,"0"0"-732"-15,0 0-4 0,0 0-256 16,0 0-16-16,0 0 4 16,0 0-1017-16</inkml:trace>
  <inkml:trace contextRef="#ctx0" brushRef="#br0" timeOffset="16684.63">20888 2353 1424 0,'0'0'861'16,"0"0"-861"-16,33-18-357 0,-22 11-1171 0</inkml:trace>
  <inkml:trace contextRef="#ctx0" brushRef="#br0" timeOffset="16747.73">21037 2285 2265 0,'0'0'52'0,"0"0"-52"16,0 0-1329-16</inkml:trace>
  <inkml:trace contextRef="#ctx0" brushRef="#br0" timeOffset="16916.5">21415 2183 1524 0,'0'0'1237'16,"0"0"-1005"-16,44-19-88 0,-30 13-144 16,1 0-716-16</inkml:trace>
  <inkml:trace contextRef="#ctx0" brushRef="#br0" timeOffset="17025.7">21651 2091 3777 0,'0'0'576'0,"0"0"-403"16,0 0-89-16,0 0-84 0,58-41-212 15,-23 23-549-15,-6 3 1 0,2 0-1233 0</inkml:trace>
  <inkml:trace contextRef="#ctx0" brushRef="#br0" timeOffset="17103.52">21978 1952 1160 0,'0'0'1821'15,"0"0"-1485"-15,0 0 76 0,0 0 192 16,0 0-231-16,0 0-117 16,0 0-256-16,0 0-12 0,0 0-901 15</inkml:trace>
  <inkml:trace contextRef="#ctx0" brushRef="#br0" timeOffset="17817.08">20295 2617 4798 0,'0'0'528'0,"39"-16"-408"0,-14 7-120 0,6-2-8 0,2 1-552 16,-6 1-821-16,-2-1-724 0</inkml:trace>
  <inkml:trace contextRef="#ctx0" brushRef="#br0" timeOffset="17941.68">21304 2316 2265 0,'0'0'0'0</inkml:trace>
  <inkml:trace contextRef="#ctx0" brushRef="#br0" timeOffset="18019.84">21384 2248 628 0,'0'0'2117'0,"46"-37"-1449"0,-15 19 124 15,2 1-259-15,4-2-97 0,4 1 148 16,1 4-404-16,-1-4-180 0,-8 5-880 15,-2-1-2050-15</inkml:trace>
  <inkml:trace contextRef="#ctx0" brushRef="#br0" timeOffset="21533.46">20444 2607 2705 0,'0'0'1440'0,"0"0"-991"0,0 0 315 16,0 0-100-16,0 0-192 0,0 0 93 16,0 0-421-16,0 0-16 0,10 5 156 15,-14-5-140-15,-4 0-8 0,-3 0 28 16,-3 1-140-16,4-1 16 0,-1 0 12 15,5 0-35-15,2 0-17 0,0-2 0 16,2-3 0-16,-2-2 0 0,-1-5 0 16,5-6 0-16,0-4 0 15,5 1 0-15,3 3 0 0,0 5 0 16,2 3 0-16,5 4 0 0,-5 0 0 16,7 3 0-16,1-1 0 0,-5 3 0 15,3 1 0-15,-5 0 0 0,-1 4 0 16,0 0 0-16,-3 4 0 0,-3 1 0 15,2 3 0-15,-2 2 0 16,-4-1 0-16,0 2 0 0,-4 0 0 16,-2-3 0-16,0-2 0 0,-5 1 0 15,1-2 0-15,-3-3 0 16,1-1 0-16,2-5 0 0,-1 0 0 16,5-1 0-16,0-6 0 0,2-9 0 15,2-1 0-15,-2-6 0 0,4-1 0 16,2 4 0-16,2 4 0 0,0 5 0 15,0 5 0-15,-4 2 0 0,0 3 0 16,0 1 0-16,-2 3 0 0,-6 5 0 16,2 0-1381-16,-3 3-1573 0</inkml:trace>
  <inkml:trace contextRef="#ctx0" brushRef="#br0" timeOffset="27388.11">25012 2712 2729 0,'0'0'68'0,"0"0"-28"0,0 0 424 0,0 0-464 0,0 0 0 15,0 0-48-15,0 0 4 0,37 33 20 16,-14-33-36-16,-6 0-52 0,-3 0-360 15</inkml:trace>
  <inkml:trace contextRef="#ctx0" brushRef="#br0" timeOffset="27574.6">25395 2977 4273 0,'0'0'141'0,"0"0"-105"15,8 36 12-15,-8-25-48 0,0-1-153 16,2-2-103-16,4 2 152 0,7-3 44 16,5 2 12-16,7 1 48 0,4-3-8 15,0-2-12-15,-4-1-184 0,-1-1-1160 16</inkml:trace>
  <inkml:trace contextRef="#ctx0" brushRef="#br0" timeOffset="27768.25">25858 3253 2693 0,'0'0'544'0,"35"9"-36"0,-13-3 437 16,3-2-693-16,4 1-180 0,0 3-24 16,2 0-44-16,0 1-8 0,-2 2 0 15,-2-2-12-15,2 3 16 0,-2 0 0 16,0 2-28-16,0-1-76 0,-3 4-140 15,1-1 156-15,-2 1-4 0,-4-2-913 16,-5-4-119-16,-6-1-1001 0</inkml:trace>
  <inkml:trace contextRef="#ctx0" brushRef="#br0" timeOffset="27986.65">26265 3598 4301 0,'-6'39'201'15,"4"3"-193"-15,-3 4-16 0,1-4-149 16,2-10-571-16,2-2-132 0</inkml:trace>
  <inkml:trace contextRef="#ctx0" brushRef="#br0" timeOffset="28224.57">26356 4614 5670 0,'0'0'420'16,"-15"56"-416"-16,9-27 80 0,-2-2 132 15,2 0-168-15,2-1-16 0,-3 0-24 16,7 0-8-16,0-2-8 0,0-4-4 16,7-1-32-16,-1-6-44 0,-2-4-332 15,-2-4-144-15,0-2-112 0,2-6-1361 0</inkml:trace>
  <inkml:trace contextRef="#ctx0" brushRef="#br0" timeOffset="28768.65">26379 3571 2973 0,'0'0'360'0,"70"-34"-28"0,-23 10-60 0,1 0-112 0,4-2-160 16,-13 6-216-16,0 0-1156 0</inkml:trace>
  <inkml:trace contextRef="#ctx0" brushRef="#br0" timeOffset="28942.21">27687 3039 2777 0,'0'0'0'0,"43"-31"-352"16,-20 17-1453-16</inkml:trace>
  <inkml:trace contextRef="#ctx0" brushRef="#br0" timeOffset="29129.73">28766 2594 5214 0,'54'-19'772'0,"0"2"-376"16,-1-4-151-16,-11 5-245 0,-5 0-325 15,-2 2-711-15,-2 1 256 0,-10 4 31 16,-3-1-1120-16</inkml:trace>
  <inkml:trace contextRef="#ctx0" brushRef="#br0" timeOffset="29486.2">25248 2703 2193 0,'0'0'1900'16,"0"0"-1239"-16,0 0-73 0,0 0-204 15,0 0-96-15,66-2 124 16,-16-11-219-16,10-2-89 0,-1-4-100 16,1 0-4-16,2-2-301 0,3-2-755 15,3-2-45-15,-17 2-135 0</inkml:trace>
  <inkml:trace contextRef="#ctx0" brushRef="#br0" timeOffset="29626.2">26924 2117 5386 0,'60'-24'636'16,"6"1"-460"-16,7-1-160 16,-7 3 0-16,2-1-16 0,-2-1-68 15,0-4-560-15,-2 1-296 0,-14 6-261 16,-4-3-2240-16</inkml:trace>
  <inkml:trace contextRef="#ctx0" brushRef="#br0" timeOffset="29750.77">28359 1580 644 0,'0'0'228'0,"0"0"736"16,0 0-860-16,0 0-104 0</inkml:trace>
  <inkml:trace contextRef="#ctx0" brushRef="#br0" timeOffset="30095">28268 1573 5602 0,'0'0'276'0,"0"0"-148"0,0 0-128 16,0 0-64-16,0 0 36 0,54 26 4 15,-23-4-12-15,2 3 12 0,8 1-84 16,7 1-108-16,3 3-148 16,7-1-777-16,-17-7-103 0,3 0-981 0</inkml:trace>
  <inkml:trace contextRef="#ctx0" brushRef="#br0" timeOffset="30219.25">29049 2012 3433 0,'0'0'540'0,"44"44"241"0,-17-20-493 16,-1-2-116-16,1 1-100 0,2-2-72 15,0 2-144-15,2-4-496 16,-2 0 111-16,0-3 309 0,-4 0 52 16,-7-7-400-16,-3 0-605 0</inkml:trace>
  <inkml:trace contextRef="#ctx0" brushRef="#br0" timeOffset="31492.94">24822 2729 2941 0,'0'0'1292'0,"0"0"-907"0,0 0-233 0,0 0 208 0,0 0 416 15,0 0-344-15,35-15-91 0,-27 8-45 16,1 1-200-16,-3 1 36 0,0 3 192 15,-2-1-184-15,2 1-56 0,1 2 0 16,5 6-80-16,11 2 20 0,2 5 80 16,6 3-32-16,0-1 36 0,6 2-63 15,4-3-45-15,5 4 0 0,3 0 0 16,1 3 0-16,1 0 0 16,1 3 0-16,2 2 0 0,6 0 0 15,0 3 0-15,8-1 0 0,2 2 0 16,1 3 0-16,3 0 0 0,-4 3 0 15,-2-1 0-15,-5 2 0 16,-8 0 0-16,-5-3 0 0,-5 1 0 16,-5-1 0-16,-3-1 0 15,-2-3 0-15,0-1 0 0,-4-3 0 16,2-2 0-16,-4-3 0 0,-4-4 0 16,-2-3 0-16,-7-3-389 0,-3-4-759 15,-7-2 31-15,-4-3-292 0</inkml:trace>
  <inkml:trace contextRef="#ctx0" brushRef="#br0" timeOffset="31863.59">26360 3430 6062 0,'0'0'549'0,"0"34"-45"0,-2-9-420 0,-2 6 104 0,0 5 60 15,-3 4-128-15,3 6 28 0,4 5 40 16,0 1-124-16,0 5-27 0,4 7-37 15,1 7 0-15,-1 6 0 0,2 8 0 16,0 3 0-16,2-1 0 0,3 2 0 16,-1-5 0-16,-2 1 0 15,3 1 0-15,-3-1 0 0,2-4 0 16,-2-6 0-16,-3-8 0 0,-1-9 0 16,-4-12 0-16,-2-8 0 15,0-10 0-15,-3-13 0 0,3-15-85 16,0-12-747-16,2-7-1637 0,0-14-2093 0</inkml:trace>
  <inkml:trace contextRef="#ctx0" brushRef="#br0" timeOffset="32407.85">26302 3539 5886 0,'0'0'320'0,"33"-5"-140"0,6-10-36 16,13-5 117-16,6-2-97 0,6-2 40 16,4-2-172-16,9-3 28 0,7 1 52 15,7-4-100-15,7-2 8 0,5 0 32 16,2-2-52-16,5 1 0 0,8-2 16 15,0-3-16-15,10-4 0 0,2-1 52 16,6-2-12-16,1-2 48 0,-7 1-48 16,-2 3-20-16,-8-1-20 0,-6 4 0 15,-5 0 16-15,-11 3-16 0,-12 2 0 16,-7 4 12-16,-11 2-12 16,-8 1 0-16,-6 2 0 0,-11 2 0 15,-6 2 4-15,-6 2 4 0,-6 4-16 16,-8 5-128-16,-7 3-268 0,-8 6-68 15,-2 0-769-15,0 3 84 16,-8-1-215-16</inkml:trace>
  <inkml:trace contextRef="#ctx0" brushRef="#br0" timeOffset="32746">29529 2341 5798 0,'0'0'857'0,"0"0"-405"0,0 0 96 0,0 0-368 0,0 0-8 16,10 66 13-16,-14-15-185 0,-4 12 0 15,-1 4 0-15,5 4 0 16,0 9 0-16,2 10 0 0,0 9 0 16,0 8 0-16,0 0 0 15,-4 1 0-15,-5-4 0 0,1-4 0 16,-2-8 0-16,-1-8 0 0,7-16 0 16,0-13 0-16,4-14 0 0,2-16 0 15,0-11 0-15,0-14-337 0,0-6-2356 16,-2-15-1457-16</inkml:trace>
  <inkml:trace contextRef="#ctx0" brushRef="#br0" timeOffset="33314.75">25289 2612 4858 0,'0'0'680'0,"0"0"-228"0,0 0 121 0,0 0-341 0,0 0-96 16,0 0 100-16,0 0-40 0,35 19 72 15,9-27 156-15,9-9-287 16,14-5-137-16,5-8 0 0,11-6 0 16,10-5 0-16,6-5 0 0,8-3 0 15,7-2 0-15,10-5 0 16,8 1 0-16,9-5 0 0,12 1 0 16,6 1 0-16,0 0 0 0,-10 4 0 15,-10 5 0-15,-13 4 0 0,-13 7 0 16,-9 2 0-16,-13 4 0 0,-11 3 0 15,-7 0 0-15,-11 3 0 0,-9 2-65 16,-7 3-423-16,-9 2-12 0,-8 3-477 16,-4 3 101-16,-9 3-16 0,-5 2-1742 15</inkml:trace>
  <inkml:trace contextRef="#ctx0" brushRef="#br0" timeOffset="33567.68">28243 1514 5410 0,'0'0'744'15,"37"2"-400"-15,-12 7-95 0,2 5 191 16,0 10-156-16,4 5-104 0,2 8 64 15,4 6-208-15,7 5 4 0,9 6 72 16,13 7-40-16,9 5-35 0,10 0-37 16,6 2 0-16,2-5 0 0,-2-4 0 15,-9-4 0-15,-9-2-69 0,-16-8-539 16,-19-13-481-16,-11-10-1108 0</inkml:trace>
  <inkml:trace contextRef="#ctx0" brushRef="#br0" timeOffset="35049.51">27354 2387 5098 0,'0'0'652'0,"37"-7"144"0,-18 7-295 16,-7 0-97-16,3 2 100 0,-3 4-340 16,-1 0-91-16,-5 0-73 0,-2-1 0 15,-2-1 0-15,-2 2 0 16,0 1 0-16,-4 3 0 0,-4-2 0 16,-7 3 0-16,-3-5 0 0,-3-3 0 15,0-3 0-15,7-4 0 0,1-6 0 16,3 2 0-16,0-3 0 0,3-1 0 15,3 0 0-15,0 3 0 0,0 2 0 16,4 3 0-16,-2 3 0 0,2 0 0 16,2 1 0-16,4 0 0 0,5 1 0 15,-1 4-625-15,2-4-1980 0</inkml:trace>
  <inkml:trace contextRef="#ctx0" brushRef="#br0" timeOffset="37663.81">28200 5123 6611 0,'0'0'876'0,"0"0"-332"0,0 0-383 16,0 0-161-16,0 0 0 0,35 27 0 16,-12-6 0-16,5 5 0 15,3 1 0-15,5-3 0 0,1 0 0 0,4 0 0 16,-2-3 0-16,-1-3 0 0,-7 0 0 15,-7-3 0-15,-7-2 0 16,-9-3-201-16,-4-4-1560 0,-4-3-108 16,-4-3-912-16</inkml:trace>
  <inkml:trace contextRef="#ctx0" brushRef="#br0" timeOffset="38234.07">28477 5093 5850 0,'0'0'857'0,"0"0"-437"0,0 0 220 0,0 0-508 16,-40 51 0-16,14-16 29 0,-6 6-161 15,-1 0 0-15,0-4 0 16,2 0 0-16,4-4 0 0,5-7 0 16,5-3 0-16,11-6 0 0,2-8-589 15,4-3-1064-15,0-6-1172 0</inkml:trace>
  <inkml:trace contextRef="#ctx0" brushRef="#br0" timeOffset="39409.1">25041 4883 5110 0,'0'0'928'0,"0"0"-363"0,0 0 207 0,0 0-416 0,-19 41-116 16,17-15-19-16,2 3-221 0,5 1 0 16,1-4 0-16,2-1 0 0,2-3 0 15,5-4 0-15,3-2 0 16,7-7 0-16,0-4 0 0,0-5 0 0,2-5 0 15,-5-4 0-15,-1-7 0 16,-6 1 0-16,-3-4 0 0,-2 0 0 16,-3 0 0-16,-1 2 0 15,-6 6 0-15,4 2 0 0,-4 6 0 16,0-1 0-16,0 2 0 0,2-1 0 16,-2 3 0-16,0 11 0 0,-2 9 0 15,-2 10 0-15,4 4 0 0,-6 5 0 16,3 3 0-16,1 3 0 0,-2 5 0 15,0 2 0-15,0 2 0 0,-4 1 0 16,-5 0 0-16,-5-1 0 0,-9-2 0 16,-2-1 0-16,-8-1 0 15,-3-5 0-15,-1-3 0 0,-4-6 0 16,-3-5 0-16,-4-8 0 0,3-9 0 16,1-11 0-16,5-7 0 0,8-17 0 15,8-12 0-15,4-12 0 16,9-6 0-16,14-1 0 0,10 1 0 15,17 0 0-15,10 1 0 0,2-2 0 16,7-1 0-16,1-2 0 0,-3-3-173 16,-11 15-939-16,-6-3-1838 0</inkml:trace>
  <inkml:trace contextRef="#ctx0" brushRef="#br0" timeOffset="39978.12">23859 3153 4778 0,'0'0'992'0,"0"0"-444"0,0 0-279 0,0 0 267 16,0 0-136-16,60 0-64 0,-19-5-3 16,4-2-333-16,3-4 0 0,-5 4 0 15,-7 1 0-15,-3 5 0 0,-13 1 0 16,-5 5 0-16,-7 4 0 16,-6 7 0-16,-4 2 0 0,-8 5 0 15,-7 3 0-15,-8 5 0 0,1 1 0 16,-5 0 0-16,-2-1 0 0,4 0 0 15,2-3 0-15,4-3 0 16,7-4 0-16,3-3 0 0,7-4 0 16,4-2 0-16,4-1 0 0,9-2 0 15,5 0-33-15,7-4 25 16,6-1-16-16,2-2-56 0,2 0-268 16,-6-2-124-16,-4 0-136 0,-10 0-1746 15,-5-3-1051-15</inkml:trace>
  <inkml:trace contextRef="#ctx0" brushRef="#br0" timeOffset="40162.12">23954 3381 6995 0,'0'0'116'15,"0"0"768"-15,0 0-687 0,0 0-197 16,58-6 0-16,-15 4 0 15,7 0 0-15,1 2 0 0,3 0 0 16,4 0 0-16,8 0 0 0,-16 0-1437 16,1-4-868-16</inkml:trace>
  <inkml:trace contextRef="#ctx0" brushRef="#br0" timeOffset="41736.69">28092 4503 4450 0,'0'0'716'0,"0"0"-276"0,0 0 348 0,0 0-403 0,0 0-77 16,0 0 332-16,35-29-316 0,-26 28-183 16,-5 1-141-16,0 0 0 0,0 1 0 15,-4 4 0-15,0 1 0 16,-4 2 0-16,-9 5 0 0,-3-1 0 15,-5 0 0-15,1-5 0 0,-1-2 0 16,2-5 0-16,3 0 0 0,3-6 0 16,7-3 0-16,2-5 0 0,4-1 0 15,6-2 0-15,5 2 0 16,1 1 0-16,0 4 0 0,1 3 0 16,-7 4 0-16,0 2 0 0,-4 1-425 15,0 3 77-15,0-1 140 0,-2 3-549 16,0-4-447-16,0-2-757 0</inkml:trace>
  <inkml:trace contextRef="#ctx0" brushRef="#br0" timeOffset="42272.96">28076 3098 4898 0,'0'0'644'0,"-19"58"-216"0,9-23 112 0,3-6-411 0,3 0-105 0,4 0-24 16,0-1-24-16,0-2-36 0,2 1-317 15,-2-2-31-15,0 0-120 0,0-3-677 16,2-5 69-16,-2-3-961 0</inkml:trace>
  <inkml:trace contextRef="#ctx0" brushRef="#br0" timeOffset="42479.78">28057 3739 3145 0,'0'0'716'0,"-6"40"-23"0,4-17-249 16,0-2 24-16,0 2 240 0,0-3-275 16,2 2-105-16,0-2 32 0,0-3-312 15,0 0-36-15,2-4-12 0,-2-2-220 16,2-1-124-16,-2 1-629 0,-2-2-3 16,0-2-129-16,-1-2-1768 0</inkml:trace>
  <inkml:trace contextRef="#ctx0" brushRef="#br0" timeOffset="42634.64">28055 4227 2753 0,'0'0'1420'15,"-2"44"-451"-15,0-16-481 0,-4-2-184 16,1 4 204-16,-1 0-63 0,0 1-41 16,0-4 164-16,2-1-396 15,0-6-68-15,4-6-47 0,0-6-57 16,0-5-9-16,4-4-583 0,0-2-597 15,0-14-711-15</inkml:trace>
  <inkml:trace contextRef="#ctx0" brushRef="#br0" timeOffset="43503.34">26728 1991 2769 0,'0'0'1400'0,"0"0"-299"0,0 0-605 15,0 0-32-15,0 0-91 16,0 0-305-16,0 0 0 0,0 0 64 16,39-14-108-16,-22 17 12 0,-1 8 4 15,1 1-28-15,-1 2-12 0,1-1 4 16,-1-4 0-16,3 0-4 0,0-4 0 15,-1-2-20-15,3 1-48 0,-3-1-232 16,-1-1-33-16,-3 2-99 0,-3-3-512 16,-3 4 251-16,-4 2 97 0,2 6-104 15,1 4 84-15,-1 3 532 0,-2-1 84 16,0-5 688-16,0-2-148 16,0-4 340-16,0-1-383 0,1-3-81 15,-3 2 76-15,4 0-328 0,-2 0-56 16,2 1 36-16,2 1-92 0,-1 4-8 15,3 3 0-15,0 3-36 16,-1 0 92-16,-3-1 273 0,0-2-177 16,0-4-72-16,-4-4-16 0,2-1-104 15,1-2-4-15,1 1 0 0,0 2-104 16,6-1-116-16,-1 0-257 16,-3 0 5-16,0-2-56 0,-2 2-388 15,3 7 471-15,-1 4 181 0,-2 4-532 16,0-1 316-16,-4-6-117 0</inkml:trace>
  <inkml:trace contextRef="#ctx0" brushRef="#br0" timeOffset="43629.33">27338 2489 2661 0,'0'0'420'0,"0"0"-272"15,35-12-144-15,-29 12-4 0,-2 0-24 16,2 0 16-16,3 1 8 16,-1 5 24-16,0 1-24 0,2 4 0 15,-3-2 0-15,1 0-36 0,-4-3-72 16,0-3-496-16,0 2 91 0,3 0 69 15,-3-2-136-15,4 7-208 0</inkml:trace>
  <inkml:trace contextRef="#ctx0" brushRef="#br0" timeOffset="43894.51">27530 2646 1824 0,'0'0'501'0,"0"0"99"0,0 0-412 16,39 27-188-16,-28-27-288 16,-1-4-160-16,-2 2 103 0,5 2-691 15,-3 0 320-15,0 3 716 0,3 7 1128 16,-3-2-155-16,-2 4-369 0,5-2 168 15,-5-1-324-15,2-5-115 0,-2 0-9 16,-1-4-296-16,-3 0-20 0,0 0-8 16,2 0-72-16,0 0-20 0,3 0-176 15,-3 5-13-15,2 4 61 0,0 7-4 16,1 4 28-16,-1 1-24 16,2-2-112-16,3-1 316 0,-1-5 16 15,5-1 68-15,3-4 60 0,-1-2 0 16,2-3 120-16,-3-1-128 0,-5-1-120 15,-5-1-424-15,-2 2-376 16,-2 1-505-16</inkml:trace>
  <inkml:trace contextRef="#ctx0" brushRef="#br0" timeOffset="43975.47">27972 2963 3013 0,'0'0'1000'0,"15"39"-363"0,-9-20 199 16,0-1-376-16,-2-7-156 0,0-4-144 15,-2-4-160-15,-2-3-224 0,0 0-1877 0</inkml:trace>
  <inkml:trace contextRef="#ctx0" brushRef="#br0" timeOffset="61922.53">1635 6622 3949 0,'0'0'2233'0,"0"0"-1468"0,0 0 19 15,0 0-323-15,0 0-461 0,0 0 0 16,0 0 0-16,-25 39 0 0,25 6 0 16,4 14 0-16,7 7 0 15,-5 0 0-15,0 5 0 0,-2 4 0 16,0-4 0-16,-4-7 0 0,0-6 0 15,-4-10 0-15,4-14 0 16,4-8 0-16,-4-12 0 0,7-8-309 16,-3-5-1228-16,4-10-540 0</inkml:trace>
  <inkml:trace contextRef="#ctx0" brushRef="#br0" timeOffset="62230.92">1606 6635 4658 0,'0'0'1961'0,"0"0"-837"0,0 0-675 16,0 0-449-16,19 50 0 16,1-27 0-16,11-1 0 0,3 1 0 15,-1-2 0-15,2 1 0 0,-2 2 0 16,0 1 0-16,0 1 0 0,-8 1 0 16,-3 0 0-16,-11-1 0 0,-5-9-1341 15,-6-4-1305-15</inkml:trace>
  <inkml:trace contextRef="#ctx0" brushRef="#br0" timeOffset="62633.6">1908 6912 5738 0,'0'0'1061'0,"12"-36"99"16,-1 9-927-16,3-5-233 0,1-3 0 16,3 2 0-16,1-3 0 0,-1 5 0 15,1 4 0-15,-2 4 0 0,-7 6 0 16,0 6 0-16,-6 6 0 0,-2 2 0 15,3 3 0-15,-5 3 0 16,0 12 0-16,0 11 0 0,0 9 0 16,-5 8 0-16,-1 4 0 0,6-2 0 15,0 2 0-15,0 0 0 0,6 3 0 16,-1 1 0-16,1 0 0 0,0 0 0 16,0-2 0-16,0-4 0 15,-1-5 0-15,3-7 0 0,-4-6 0 16,-4-6-337-16,0-8-1664 0,0-6-276 0</inkml:trace>
  <inkml:trace contextRef="#ctx0" brushRef="#br0" timeOffset="63146.45">2398 7057 5390 0,'0'0'1144'0,"0"0"-395"0,0 0 160 16,-17-33-909-16,3 22 0 0,1 3 0 16,3 6 0-16,0 2 0 0,-5 11 0 15,3 10 0-15,-3 6 0 0,1 7 0 16,2 4 0-16,-3 0 0 0,3-1 0 15,8-3 0-15,4-3 0 0,10-6 0 16,2-4 0-16,7-5 0 16,2-8 0-16,5-3 0 0,-1-5 0 15,-2-6 0-15,2-6 0 0,-5-7 0 16,-3-5 0-16,0-2 0 16,-13-1 0-16,2-3 0 0,-6 2 0 15,-4-2 0-15,-2 2 0 0,-5 0 0 16,1 5 0-16,2 6 0 0,1 9 0 15,5 4 0-15,2 4-121 0,0 2-907 16,0 0-561-16,4 5-3073 0</inkml:trace>
  <inkml:trace contextRef="#ctx0" brushRef="#br0" timeOffset="63394.93">2634 7096 7191 0,'0'0'780'0,"-21"-46"-559"0,11 31-221 16,3 5 0-16,3 7 0 16,0 2 0-16,2 1 0 0,-4 10 0 15,2 15 0-15,-5 7 0 0,7 7 0 16,2-2 0-16,0-3 0 0,6-2 0 16,3-6 0-16,1-3 0 15,3-9 0-15,1-6 0 0,3-5 0 16,-1-8 0-16,3-15 0 0,-3-7 0 15,-3 1-1025-15,-3-9-2609 0</inkml:trace>
  <inkml:trace contextRef="#ctx0" brushRef="#br0" timeOffset="63579.89">2712 6706 5934 0,'-10'36'1029'15,"1"-3"-549"-15,1 12 80 0,0-1-371 16,2 4-189-16,2 1 0 0,4 1 0 15,0 1 0-15,4-2 0 16,6-2 0-16,0-4 0 0,1-4 0 16,1-6 0-16,1-3 0 0,-1-8 0 15,2-7-237-15,-5-8-671 0,-1-5-201 16,-6-6-2252-16</inkml:trace>
  <inkml:trace contextRef="#ctx0" brushRef="#br0" timeOffset="63872.37">2780 7258 4378 0,'0'0'1388'0,"0"0"-728"0,0 0 193 16,0 0-497-16,0 0-124 0,0 0 24 15,0 0-187-15,0 0-69 0,0 0 0 16,21 26 0-16,-13-20 0 0,11-3 0 16,-3-3 0-16,5-8 0 0,0-9 0 15,-7-4 0-15,3-2 0 0,-5-4 0 16,-4 1-433-16,-1 0 61 0,-7 1 212 15,0 4 144-15,-5 7 16 16,3 5 112-16,-2 6-16 0,-2 3 104 0,-4 11 164 16,-9 12-352-16,0 8-12 15,1 4 92-15,1 0-88 0,11-7 12 16,6-2-16-16,13-2-32 16,5-5 32-16,9-2-272 0,4-4-216 15,2-5-52-15,2-1-745 0,-8-3 124 16,0-3-663-16</inkml:trace>
  <inkml:trace contextRef="#ctx0" brushRef="#br0" timeOffset="64164.76">3169 7091 6923 0,'0'0'1032'15,"-52"-2"-795"-15,29 2-237 0,9 0 0 16,4 0 0-16,10 0 0 0,-4 0 0 15,4 2 0-15,0 3 0 16,8 5 0-16,8 3 0 0,7 3 0 16,2 1 0-16,2 2 0 0,-4-4 0 15,-1 2 0-15,1-2 0 0,-2 0 0 16,-1-1 0-16,-7-1 0 16,-3 0 0-16,-2 0 0 0,-6-1 0 15,-2 0 0-15,-8 2 0 0,-6 0 0 16,-15 1 0-16,-4-1 0 0,-5-5 0 15,-7 1 0-15,6-6 0 16,-7-1 0-16,7-3 0 0,12-5-1529 16,4-3-1165-16</inkml:trace>
  <inkml:trace contextRef="#ctx0" brushRef="#br0" timeOffset="64894.55">3969 7154 6454 0,'0'0'765'0,"0"0"99"0,0 0-755 0,0 0-109 16,-23 45 0-16,13-16 0 15,2 1 0-15,5-3 0 0,3-5 0 16,0 1 0-16,11-3 0 0,-1-1 0 15,0-5 0-15,7-2 0 16,0-7 0-16,3-5 0 0,1-5 0 16,-5-5 0-16,1-3 0 0,-3-3 0 15,-1 0 0-15,-1 0 0 0,1-2 0 16,-3 8 0-16,-4 4 0 0,-2 4 0 16,-4 4 0-16,0 11 0 0,0 8 0 15,0 7 0-15,2 3 0 0,0-1 0 16,5-6 0-16,3-4 0 0,7-6 0 15,3-6 0-15,3-3 0 0,0-5 0 16,-1-6 0-16,-1-6 0 16,-4-3 0-16,-3-3 0 0,-4-1 0 15,-3-3 0-15,-5 0 0 0,-2-3 0 16,0-2 0-16,-7-5 0 16,1-1 0-16,0 0 0 0,6-2 0 15,-4 7 0-15,8 4 0 0,-2 5 0 16,6 5 0-16,3 2-61 0,-3 3-1520 15,0-2-359-15</inkml:trace>
  <inkml:trace contextRef="#ctx0" brushRef="#br0" timeOffset="65066.11">4498 7031 7351 0,'0'0'728'0,"0"0"-615"0,-10 38-113 16,-5-12 0-16,3 2 0 0,2 1 0 15,-1 0 0-15,7-1 0 0,4 2 0 16,4-1 0-16,2 2 0 16,5-1 0-16,-1-3 0 0,0-1 0 15,-3-6 0-15,-1-4-1449 0,-4-7-1077 0</inkml:trace>
  <inkml:trace contextRef="#ctx0" brushRef="#br0" timeOffset="65227.98">4599 6650 7867 0,'0'0'325'0,"0"0"-325"16,0 0 0-16,0 0 0 0,-37-3 0 16,33 6 0-16,2 1-153 0,2 2-899 15,4 0 87-15,2 0-179 0,5 1-2018 0</inkml:trace>
  <inkml:trace contextRef="#ctx0" brushRef="#br0" timeOffset="65472.63">4672 6609 6643 0,'0'0'1076'15,"0"0"-603"-15,0 0-473 0,0 0 0 16,6 38 0-16,-2-6 0 0,-4 11 0 15,2 5 0-15,0 3 0 0,0 8 0 16,-2 4 0-16,0 5 0 16,0 2 0-16,-4-4 0 0,-4-3 0 15,0-5 0-15,-3-7 0 0,-1-8 0 16,1-10 0-16,5-11 0 0,-4-14-1149 16,2-6-84-16,1-8-532 0</inkml:trace>
  <inkml:trace contextRef="#ctx0" brushRef="#br0" timeOffset="65595.69">4562 7158 6563 0,'0'0'216'0,"0"0"568"16,0 0-256-16,52-25-427 15,-25 6-101-15,4-6 0 0,0-1 0 16,-9-2 0-16,3-3-101 0,-8 6-1187 16,-3-1-2882-16</inkml:trace>
  <inkml:trace contextRef="#ctx0" brushRef="#br0" timeOffset="65875.39">4893 6753 5030 0,'0'0'2089'16,"-6"47"-1621"-16,-5-8-68 0,1 7-195 15,-7 8-205-15,3 6 0 0,-7 5 0 16,5 0 0-16,5-4 0 0,1-5 0 16,10-10 0-16,0-6 0 0,6-9 0 15,-2-9 0-15,1-10 0 0,1-7 0 16,-2-5 0-16,6-13 0 0,7-9 0 15,6-9 0-15,1-5 0 16,5 3 0-16,2-1 0 0,4 3 0 16,-4 8 0-16,3 8 0 0,-8 10 0 15,-5 6 0-15,-6 10 0 0,-5 7 0 16,-8 4 0-16,-2 7 0 16,-2 3 0-16,-8 2 0 0,3 1 0 15,-1-1 0-15,6-5 0 0,2-2 0 16,0-11-1101-16,0-3-3393 0</inkml:trace>
  <inkml:trace contextRef="#ctx0" brushRef="#br0" timeOffset="66708.47">5970 7243 2889 0,'0'0'2785'0,"0"0"-1320"0,0 0-637 0,-10-34-603 0,3 18-225 16,-1 0 0-16,-4-3 0 0,1 6 0 15,-5 1 0-15,1 7 0 16,-5 5 0-16,3 11 0 0,-4 8 0 0,1 11 0 16,-3 6 0-16,2 6 0 15,7 3 0-15,8 1 0 0,2 2 0 16,8-7 0-16,8-4 0 16,13-10 0-16,2-10 0 0,8-9 0 15,2-8 0-15,0-9 0 0,-4-8 0 16,-4-7 0-16,-8-3 0 0,-9-4 0 15,-1-1 0-15,-11 1 0 16,-6 0 0-16,-5 1 0 0,-7-1 0 16,-1 1 0-16,-2 3 0 0,3 8 0 15,5 7 0-15,3 6 0 0,10 5-241 16,0 1-1260-16,0 0-736 0</inkml:trace>
  <inkml:trace contextRef="#ctx0" brushRef="#br0" timeOffset="67454.49">6400 7280 4614 0,'0'0'1172'0,"0"0"-476"0,-21-44-51 15,7 30 55-15,1 1-344 0,-1 1-347 16,-7 5-9-16,0 2 0 16,1 5 0-16,-1 5 0 0,3 8 0 15,-3 7 0-15,0 6 0 0,5 8 0 16,1 2 0-16,9 2 0 0,2 0 0 15,4-3 0-15,10-5 0 16,3-5 0-16,7-6 0 0,9-7 0 16,2-7 0-16,2-5 0 0,2-11 0 15,-2-5 0-15,-8 0-869 0,-2-5-2153 0</inkml:trace>
  <inkml:trace contextRef="#ctx0" brushRef="#br0" timeOffset="67656.58">6460 6765 6406 0,'0'0'833'0,"0"0"-257"16,0 0-199-16,0 0-377 0,0 0 0 15,-13 59 0-15,7-19 0 0,2 5 0 16,-6 5 0-16,3 2 0 0,3 8 0 16,4 5 0-16,-4 2 0 15,4 1 0-15,4-4 0 0,0-4 0 16,3-5 0-16,-1-8 0 0,8-9-233 15,-3-10-711-15,5-13-905 16,-5-8 188-16,-1-8-920 0</inkml:trace>
  <inkml:trace contextRef="#ctx0" brushRef="#br0" timeOffset="67889.8">6679 7281 2733 0,'0'0'3353'0,"-10"-34"-2388"0,-1 15 99 15,-3 5-987-15,1 2-77 0,-1 6 0 16,4 5 0-16,-3 2 0 16,3 10 0-16,-5 4 0 0,5 9 0 15,0 5 0-15,3 3 0 0,7 2 0 16,0-2 0-16,7-5 0 16,7-3 0-16,1-9 0 0,1-4 0 15,5-9 0-15,-1-4 0 0,3-12 0 16,-2-7 0-16,-7-8-205 0,-1 5-935 15,-3-3-481-15</inkml:trace>
  <inkml:trace contextRef="#ctx0" brushRef="#br0" timeOffset="68050.84">6757 6793 6963 0,'0'0'1229'15,"-35"64"-1229"-15,19-19 0 0,-1 5 0 16,1 4 0-16,7 7 0 0,7 3 0 15,9 1 0-15,3 2 0 16,6 1 0-16,5-3 0 0,4-1 0 16,2-4 0-16,-5-7 0 0,3-8 0 15,-8-13-485-15,-7-11-2388 0</inkml:trace>
  <inkml:trace contextRef="#ctx0" brushRef="#br0" timeOffset="69940.59">7609 7096 6679 0,'0'0'904'0,"0"0"-460"0,0 0-279 0,-25 55-165 0,19-25 0 0,4 0 0 15,-2 2 0-15,0 0 0 0,2-1 0 16,-2 1 0-16,-1-2 0 0,3-4 0 15,-2-6 0-15,0-4 0 0,2-8 0 16,2-6 0-16,0-2 0 16,0-1 0-16,2-13 0 0,6-16 0 15,9-10 0-15,4-10 0 0,-1-1 0 16,7 2 0-16,0 2 0 16,-2 4 0-16,2 11 0 0,-7 11 0 15,-7 9 0-15,-5 10 0 0,-2 4 0 16,-2 11 0-16,3 13 0 0,-5 10 0 15,2 6 0-15,-4 4 0 16,0 1 0-16,4-2 0 0,6 0 0 16,1-2 0-16,5-5 0 0,1-5 0 15,3-3 0-15,1-9 0 0,-7-7-2326 16,-1-7-2604-16</inkml:trace>
  <inkml:trace contextRef="#ctx0" brushRef="#br0" timeOffset="70337.59">8087 7322 6418 0,'0'0'1229'0,"0"0"-693"0,0 0-527 0,0 0-9 15,0 0 0-15,33 39 0 16,-15-6 0-16,5 4 0 0,-2-3 0 16,-5-2 0-16,9-2 0 0,-4-3 0 15,-1-4 0-15,3-6 0 0,-8-1 0 16,1-10 0-16,-6-5-177 16,1-6-891-16,-5-4-1610 0,0-8-871 0</inkml:trace>
  <inkml:trace contextRef="#ctx0" brushRef="#br0" timeOffset="70495.66">8366 7393 6190 0,'0'0'1105'0,"-48"50"-293"0,17-11-727 15,-6 1-85-15,-7 5 0 0,5-2 0 16,2-4 0-16,10-6 0 0,6-5 0 16,9-5 0-16,4-4 0 0,8-8 0 15,8-10-413-15,2-1-1008 0,9-11-3041 0</inkml:trace>
  <inkml:trace contextRef="#ctx0" brushRef="#br0" timeOffset="71004.71">9068 7292 5230 0,'0'0'1445'0,"0"0"-789"0,-4-50 56 15,-2 35-563-15,-4-3-149 0,-1 5 0 16,-3 6 0-16,-3 2 0 16,1 6 0-16,1 10 0 0,-5 8 0 15,3 7 0-15,1 8 0 0,1 5 0 16,9 1 0-16,2-2 0 0,8-2 0 15,6-1 0-15,11-8 0 16,2-6 0-16,8-5 0 0,-4-11 0 16,8-4 0-16,-8-5 0 0,0-9 0 15,-11-4 0-15,-1-4 0 0,-11-1 0 16,-4-6 0-16,0 2 0 0,-4-1 0 16,-7-2 0-16,1 0 0 0,4-2 0 15,-5 4 0-15,5 3-205 0,2 6-503 16,4 4 120-16,0 3-21 15,6 4-463-15,2 5 19 0,-1 1-307 0</inkml:trace>
  <inkml:trace contextRef="#ctx0" brushRef="#br0" timeOffset="71221.53">9157 7462 6238 0,'0'0'997'0,"0"0"-93"0,0 0-851 16,0 0-53-16,0 0 0 0,0 0 0 15,0 0 0-15,0 0 0 16,27-50 0-16,-10 17 0 0,3 2 0 16,7 3 0-16,0 1 0 0,4 5 0 15,0-1 0-15,0 3 0 0,0-3 0 16,-4 2 0-16,-4-3 0 0,-5 7-1497 16,-1-2-3966-16</inkml:trace>
  <inkml:trace contextRef="#ctx0" brushRef="#br0" timeOffset="71696.72">10088 7115 5894 0,'0'0'1349'16,"0"0"-693"-16,0 0-363 0,-19 45-293 15,7-10 0-15,-3 1 0 0,3 0 0 16,3-8 0-16,7 0 0 0,-2-4 0 15,-2-2 0-15,6-4 0 0,0-5 0 16,-4-5 0-16,4-3 0 16,0-4 0-16,0-1 0 0,4-3 0 15,2-13 0-15,15-11 0 0,0-9 0 16,10-4 0-16,0 2 0 16,2 6 0-16,-2 5 0 0,2 4 0 15,-4 9 0-15,-7 8 0 0,-5 6 0 16,4 8 0-16,-7 8 0 0,-4-1 0 15,1 4 0-15,-1 5 0 16,-4 0 0-16,-2 4 0 0,-2 0 0 16,-2 0 0-16,5-2 0 0,-1-1 0 15,-2 0 0-15,-2-4 0 0,4-3 0 16,-4-4 0-16,2-6-433 0,-2-3-2840 0</inkml:trace>
  <inkml:trace contextRef="#ctx0" brushRef="#br0" timeOffset="72449.17">10567 7354 5598 0,'0'0'2065'0,"0"0"-1613"0,0 0-375 0,0 0-77 0,0 0 0 0,0 0 0 16,-31 36 0-16,31-18 0 16,8-1 0-16,3-2 0 0,1 2 0 15,3-4 0-15,1-5 0 0,5-2 0 16,2-6 0-16,1-1 0 0,-3-7 0 15,0-4 0-15,-5-6 0 16,-1 0 0-16,-5-4 0 0,-4 0 0 16,0 2 0-16,1 1 0 0,-3 6 0 15,-4 6 0-15,4 1 0 0,-4 6 0 16,0-1 0-16,0 1 0 0,2 1 0 16,6 6 0-16,-2 8 0 0,5 13 0 15,-1 8 0-15,0 7 0 0,1 9 0 16,-1 2 0-16,0 5 0 0,-7 3 0 15,1 2 0-15,-11 1 0 0,-13-1 0 16,-11 1 0-16,-11-1 0 16,-9-3 0-16,1-4 0 0,-8-7 0 15,0-9 0-15,3-9 0 0,-3-11 0 16,0-11 0-16,4-9 0 16,2-9 0-16,11-12 0 0,8-10 0 15,16-10 0-15,7-5 0 0,10-2 0 16,13 4 0-16,13 7 0 15,16 6 0-15,9 5 0 0,7 5 0 16,6 5 0-16,9 0 0 0,1 2 0 16,9 3 0-16,-3-1 0 0,3 4 0 15,-8-2 0-15,-11-2 0 0,-19 4-805 16,-14-5-2625-16</inkml:trace>
  <inkml:trace contextRef="#ctx0" brushRef="#br0" timeOffset="73395.42">1383 8218 5506 0,'0'0'636'0,"-10"39"-135"0,10-19 359 0,0 3-456 16,0 7-119-16,4 5-285 0,2 3 0 15,-6 2 0-15,2 3 0 0,-2 3 0 16,0-2 0-16,0-3 0 15,4-6 0-15,6-9 0 0,3-11 0 16,1-8 0-16,5-7 0 0,2-10 0 16,1-8 0-16,1-8 0 0,-2-6 0 15,-5 0 0-15,-1 1 0 0,-5 7 0 16,-4 8 0-16,-4 8 0 0,-2 4 0 16,0 4 0-16,0 0 0 0,0 7 0 15,0 8 0-15,0 9 0 0,7 4 0 16,-3-1 0-16,8-6 0 15,3-6 0-15,3-4 0 0,7-3 0 16,2-6 0-16,2-2 0 0,-2-4 0 16,0-6 0-16,-11-3 0 0,-1-2 0 15,-3-4 0-15,-4-4 0 16,-2-1 0-16,-6-4 0 0,0-4 0 16,0-4 0-16,-6-3 0 0,-2-3 0 15,2 2 0-15,-5 4 0 0,7 10 0 16,4 6 0-16,0 7 0 15,9 2 0-15,1 0-257 0,2 3-2432 16,3 0-32-16</inkml:trace>
  <inkml:trace contextRef="#ctx0" brushRef="#br0" timeOffset="73551.46">1995 8310 7019 0,'-8'36'392'0,"1"3"344"0,-1 8-691 0,2-1-45 0,0-2 0 15,4-2 0-15,2-4 0 0,2-5 0 16,4-5 0-16,-2-3 0 0,0-6 0 16,0-7-641-16,-2-5-792 0,0-7-496 0</inkml:trace>
  <inkml:trace contextRef="#ctx0" brushRef="#br0" timeOffset="73691.14">2003 7970 3673 0,'0'0'1845'0,"0"0"-1105"16,0-34-640-16,0 34 76 0,0 1-143 16,-4 7-33-16,0 5-621 0,2 0-1696 15,2-1-1184-15</inkml:trace>
  <inkml:trace contextRef="#ctx0" brushRef="#br0" timeOffset="73907.77">2181 7942 6903 0,'0'0'576'0,"0"0"84"15,0 0-607-15,0 0-53 0,0 0 0 16,6 65 0-16,-4-17 0 16,0 5 0-16,0 2 0 0,2-3 0 15,-4 4 0-15,0-1 0 0,0-2 0 16,0-1 0-16,0-7 0 15,-6-3 0-15,4-7 0 0,0-13 0 16,2-8-1153-16,0-9-512 0</inkml:trace>
  <inkml:trace contextRef="#ctx0" brushRef="#br0" timeOffset="74081.63">2392 7948 3705 0,'0'0'2934'0,"0"0"-1381"16,0 0-1553-16,0 0 0 0,-11 55 0 15,7-5 0-15,-2 8 0 16,-2 6 0-16,4-6 0 0,4-1 0 16,0-2 0-16,2-4 0 0,4-4 0 15,2-2 0-15,5-5 0 16,-3-11-117-16,4-7-3420 0</inkml:trace>
  <inkml:trace contextRef="#ctx0" brushRef="#br0" timeOffset="74622.91">3049 8282 6631 0,'0'0'140'0,"0"0"616"16,12 44-288-16,-3-14-271 0,-7 6-197 16,2-2 0-16,0 6 0 0,-4-2 0 15,0-2 0-15,0-3 0 0,0-3 0 16,0-5 0-16,0-3 0 0,-4-9 0 16,4-4 0-16,-2-6 0 0,2-3 0 15,0-6 0-15,0-12 0 0,6-15 0 16,4-8 0-16,7-6 0 15,4 2 0-15,-1 10 0 0,1 7 0 16,-5 10 0-16,-1 12 0 0,-3 6 0 16,3 8 0-16,-9 10 0 0,2 1 0 15,-2 8 0-15,1 0 0 16,-3 3 0-16,-2-1 0 0,2-2 0 16,0-2 0-16,2-4 0 0,1-1 0 15,1-7 0-15,-2-3-1886 0,0-7-639 0</inkml:trace>
  <inkml:trace contextRef="#ctx0" brushRef="#br0" timeOffset="74896.53">3522 8439 6779 0,'0'0'1008'0,"0"0"-603"16,-16-39-405-16,3 32 0 0,5 4 0 15,2 2 0-15,0 1 0 0,2 3 0 16,-7 13 0-16,1 8 0 15,0 9 0-15,-1 5 0 0,7-1 0 16,4-1 0-16,2-2 0 0,11-4 0 16,-1-6 0-16,7-6 0 0,3-5 0 15,5-7 0-15,2-6 0 16,-8-1 0-16,0-11 0 0,-5-3 0 16,-6-5 0-16,-8-5 0 0,-2-1 0 15,0-4 0-15,-8-2 0 0,0 0 0 16,-2-4 0-16,-1-2 0 15,5-1 0-15,0-2 0 0,8 2-1141 16,12 0-332-16,-1 8-160 0,5-1-1044 0</inkml:trace>
  <inkml:trace contextRef="#ctx0" brushRef="#br0" timeOffset="75103.85">3793 7906 3953 0,'0'0'2581'0,"0"0"-1648"0,0 0-208 16,0 0-725-16,0 0 0 0,-18 56 0 15,11-3 0-15,-1 13 0 16,6 2 0-16,2-2 0 0,0 0 0 16,4-1 0-16,-2 0 0 0,2-5 0 15,-2-3 0-15,-2-4 0 16,2-5 0-16,-2-8 0 0,0-8 0 16,-4-10 0-16,0-12-2598 0,-6-10-739 0</inkml:trace>
  <inkml:trace contextRef="#ctx0" brushRef="#br0" timeOffset="75229.62">3626 8453 6851 0,'0'0'1308'16,"0"0"-1275"-16,53-27-33 0,-9 16 0 15,12 0 0-15,-5 2 0 0,7-1 0 16,0 0 0-16,-4 2 0 0,-2-3 0 16,-15 2-2146-16</inkml:trace>
  <inkml:trace contextRef="#ctx0" brushRef="#br0" timeOffset="76035.1">4641 8544 2341 0,'0'0'1848'16,"33"-57"-1131"-16,-21 28-77 0,-6 6 48 16,-6 2-520-16,0 0-36 0,-10 3 325 15,0 1 79-15,-7 0-76 0,-1 3-255 16,-1 2-205-16,-4 7 0 0,0 5 0 15,3 8 0-15,-5 6 0 16,2 8 0-16,7 5 0 0,-1 3 0 16,9 4 0-16,6-1 0 0,8-3 0 15,9-5 0-15,7-4 0 16,9-5 0-16,2-7 0 0,2-3 0 16,-4-6 0-16,-2 0 0 0,-4-6 0 15,-4 1 0-15,-11-4 0 0,-4 1 0 16,-1-2 0-16,-1 3 0 15,-2 3 0-15,-2 2 0 0,0 2 0 16,4 2 0-16,2 10 0 0,4 14 0 16,1 8 0-16,-1 8 0 0,-8 1 0 15,0-3 0-15,-2 2 0 0,-4-3 0 16,-2 1 0-16,-11-2 0 0,-3-1 0 16,-5-4 0-16,-6-2 0 0,4-5 0 15,-6-7 0-15,4-6 0 0,2-8 0 16,6-5 0-16,5-7 0 15,10-9 0-15,2-6 0 0,4-7 0 16,4-4 0-16,12 0 0 0,5-1 0 16,8 2 0-16,6-2 0 0,6 2 0 15,7 0 0-15,-3 0 0 16,5-3 0-16,-2-1 0 0,-1-2 0 16,-6 0 0-16,-8 2 0 0,-4 2 0 15,-12 1 0-15,-7 2 0 0,-3 1 0 16,-7 0 0-16,-3 0 0 15,-1 2 0-15,-6 3 0 0,0 6 0 16,-1 6 0-16,-1 9 0 0,-3 7 0 16,-1 10 0-16,-9 10 0 0,2 8 0 15,3 6 0-15,-1 6 0 0,7 1 0 16,7 2 0-16,7-1 0 0,11-7 0 16,5-4 0-16,5-9 0 0,6-7 0 15,8-9 0-15,2-8 0 0,0-7 0 16,1-11 0-16,-3-7 0 15,-2-6 0-15,-8-4-217 0,-9 7-1256 16,-6-4-3145-16</inkml:trace>
  <inkml:trace contextRef="#ctx0" brushRef="#br0" timeOffset="76281.44">5277 7843 6478 0,'0'0'385'0,"0"0"575"0,0 0-591 0,0 0-369 0,0 0 0 16,0 0 0-16,0 0 0 0,0 53 0 15,0-5 0-15,0 11 0 0,0 8 0 16,0 2 0-16,0 1 0 0,-2 2 0 16,2-4 0-16,-4-2 0 0,4-5 0 15,-6-4 0-15,6-8 0 0,-4-8 0 16,0-9 0-16,2-12 0 15,-3-9-1169-15,1-7-1104 0,-6-10-1393 0</inkml:trace>
  <inkml:trace contextRef="#ctx0" brushRef="#br0" timeOffset="76382.28">5081 8400 7831 0,'0'0'361'16,"33"-19"-361"-16,2 9 0 0,7 2 0 15,11-2 0-15,5-1 0 0,0-1 0 16,4 0 0-16,-2-1 0 15,-2 0 0-15,-13 3 0 0,-7-2-3682 0</inkml:trace>
  <inkml:trace contextRef="#ctx0" brushRef="#br0" timeOffset="76981.78">5912 8506 2605 0,'0'0'1648'0,"0"0"-327"0,0 0-569 0,0 0-167 15,0 0 279-15,0 0-447 0,0 0-417 16,48-3 0-16,-28 3 0 0,3-2 0 16,2-6 0-16,-5-3 0 0,3-3 0 15,-4-4 0-15,-3-1 0 16,-5-1 0-16,-7-1 0 0,-2 2 0 16,-2 0 0-16,-6 1 0 0,-11 2 0 15,-4 2 0-15,1 5 0 0,-7 6 0 16,-2 3 0-16,2 11 0 15,-2 6 0-15,4 3 0 0,5 8 0 16,-3 4 0-16,8 7 0 0,5 4 0 16,6 3 0-16,8 1 0 0,6-2 0 15,13-4 0-15,6-7 0 0,8-10 0 16,5-7 0-16,1-8 0 0,5-9 0 16,-7-3 0-16,0-12-521 0,-14 2-1840 15,-4-5-576-15</inkml:trace>
  <inkml:trace contextRef="#ctx0" brushRef="#br0" timeOffset="77184.14">6247 8285 6979 0,'0'0'848'15,"0"52"-483"-15,6-17-365 0,-2 3 0 16,4-1 0-16,7 2 0 15,6-1 0-15,-1-3 0 0,7-3 0 16,4-3 0-16,-4-4 0 0,-4-4 0 16,-1-5 0-16,-5-3 0 0,-7-8-441 15,-3-4-1020-15,-7-5-355 0</inkml:trace>
  <inkml:trace contextRef="#ctx0" brushRef="#br0" timeOffset="77417.85">6509 8311 6330 0,'0'0'881'0,"-35"-3"-437"15,10 9 93-15,5 5-537 0,-3 5 0 16,-2 5 0-16,2 4 0 16,-3 6 0-16,-1 3 0 0,6 2 0 15,0-2 0-15,7 0 0 0,4-5 0 16,8 0 0-16,2-5 0 15,2-2 0-15,8-4 0 0,4-5 0 16,7-5-801-16,0-8 25 0,-1-4-1257 16,3-6-625-16</inkml:trace>
  <inkml:trace contextRef="#ctx0" brushRef="#br0" timeOffset="77667.45">6774 8437 5542 0,'0'0'900'0,"0"0"-503"16,-33-2 503-16,18 2-592 0,-1 4-163 15,1 7-145-15,-1 5 0 16,-1 4 0-16,3 5 0 0,1 2 0 16,5 1 0-16,4 1 0 0,4-1 0 15,8-1 0-15,5-3 0 0,7-3 0 16,7-7 0-16,4-7 0 15,6-4 0-15,3-5 0 0,-3-6 0 16,-4-4 0-16,-6-3 0 0,-6 0 0 16,-7 3-1489-16,-8-2-1321 0</inkml:trace>
  <inkml:trace contextRef="#ctx0" brushRef="#br0" timeOffset="77867.14">7030 8413 4802 0,'0'0'2729'16,"0"0"-2068"-16,0 0-661 0,-20 58 0 15,9-14 0-15,-3 6 0 16,1 0 0-16,9-7 0 0,-2-5 0 16,6-5 0-16,6-5 0 0,0-9 0 15,3-5 0-15,-3-8-2230 0,0-7-1732 0</inkml:trace>
  <inkml:trace contextRef="#ctx0" brushRef="#br0" timeOffset="77989.25">7072 8040 7935 0,'0'0'257'16,"0"0"-257"-16,0 0 0 0,0 0 0 15,0 0 0-15,0 0 0 0,-36-2-1081 16,36 9-580-16,0 1-1064 0</inkml:trace>
  <inkml:trace contextRef="#ctx0" brushRef="#br0" timeOffset="78267.85">7169 8047 5382 0,'0'0'936'0,"14"-37"-347"0,-10 29 439 16,-4 5-771-16,0 3-257 0,0 2 0 16,2 10 0-16,3 17 0 0,-3 14 0 15,0 15 0-15,0 7 0 0,-2 2 0 16,0-1 0-16,0 2 0 0,-2-3 0 16,-2-4 0-16,-1-4 0 0,-1-7 0 15,2-7 0-15,2-8 0 0,-2-10 0 16,-2-9 0-16,6-7-173 15,-9-9-3733-15</inkml:trace>
  <inkml:trace contextRef="#ctx0" brushRef="#br0" timeOffset="78421.86">7088 8513 7323 0,'0'0'568'16,"0"0"-267"-16,41-26-301 0,-7 15 0 15,3 3 0-15,-2 1 0 0,2 2 0 16,-6-1 0-16,-4 3 0 15,-6 1 0-15,-1 0 0 0,-9 2 0 16,-5 0 0-16,-2 0-977 0,-4 0-1973 16,0 7-1135-16</inkml:trace>
  <inkml:trace contextRef="#ctx0" brushRef="#br0" timeOffset="78740.31">7446 8618 6635 0,'0'0'1176'0,"0"0"-795"16,0 0-381-16,0 0 0 0,0 0 0 16,0 0 0-16,0 0 0 0,33-25 0 15,-8 10 0-15,6-1 0 16,-4-1 0-16,-7 0 0 0,1 3 0 16,-11-2 0-16,-4 0 0 0,-6 1 0 15,-6-1 0-15,-8 5 0 0,-3 4 0 16,1 6 0-16,-9 5 0 15,-2 9 0-15,0 5 0 0,-4 7 0 16,4 4 0-16,2 1 0 0,13 1 0 16,12 1 0-16,6-3 0 0,11-1 0 15,3-3 0-15,7-4 0 0,8-6 0 16,-6-3 0-16,2-6-41 0,0-3-939 16,0-3 239-16,-4-3 105 0,4-3 52 15,-6-3 476-15,-2-1-60 0,2-3-300 16,-9 2-57-16,1-1-399 0</inkml:trace>
  <inkml:trace contextRef="#ctx0" brushRef="#br0" timeOffset="79041.92">7882 8535 1264 0,'0'0'328'0,"0"0"2037"16,0 0-1464-16,0 0 327 0,0 0-443 15,0 0-77-15,-17-40-95 0,13 33-613 16,4-2 0-16,0 0 0 15,-6-4 0-15,2 2 0 0,-2 1 0 16,-5 4 0-16,1 4 0 0,-11 2 0 16,1 7 0-16,-7 7 0 0,-4 11 0 15,-2 6 0-15,2 6 0 0,6 3 0 16,8-1 0-16,7-2 0 0,10-5 0 16,6-3 0-16,13-4 0 0,4-6 0 15,8-4 0-15,2-4 0 0,2-7 0 16,-4-4 0-16,-4-7 0 15,-2-5 0-15,-3-3 0 0,-5-5 0 16,-3-2-1477-16,-8 5 68 0,1-2-444 0</inkml:trace>
  <inkml:trace contextRef="#ctx0" brushRef="#br0" timeOffset="79321.94">7909 8038 2377 0,'0'0'4506'0,"0"0"-3462"0,0 0-779 15,-6 56-265-15,8-1 0 0,2 17 0 16,0 10 0-16,-2 1 0 15,2 1 0-15,0-4 0 0,2-5 0 16,5-7 0-16,3-6 0 0,3-8 0 16,-1-9 0-16,1-8 0 0,-7-13-805 15,1-10-4858-15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9:03:37.5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4109 4452 2305 0,'0'0'2233'0,"0"0"-1413"16,0 0-480-16,0 0 100 0,0 0 277 15,0 0-377-15,0 0-52 0,-51 22 24 16,26-14-216-16,-4 1 28 0,-6 3 53 15,-4 1-177-15,-5 3 0 0,-5 4 0 16,-7 3 0-16,-8 4 0 0,-7 3 0 16,1 4 0-16,-6 2 0 0,3 0 0 15,5 0 0-15,4 1 0 16,8-3 0-16,15-4 0 0,12-4 0 16,14-3 0-16,15-4 0 0,21-3 0 15,23-4 0-15,18-2 0 0,24-7 0 16,18-4 0-16,16-7 0 15,10-3 0-15,-2-1 0 0,0 1 0 16,-14 1 0-16,-21-1 0 0,-21 5 0 16,-22 3 0-16,-25 3 0 0,-13 0 0 15,-14 5 0-15,-25 11 0 16,-14 3 0-16,-17 6 0 0,-19 2 0 16,1 4 0-16,-13-1 0 0,-6 4 0 15,-4 3 0-15,4 1 0 0,6 0 0 16,10 1 0-16,13-4 0 0,21-4 0 15,14-6 0-15,20-6 0 0,17-4 0 16,25-1 0-16,17-4 0 0,20-5 0 16,21-5 0-16,16-1 0 0,13-5 0 15,6-3 0-15,2-1 0 0,-6-1 0 16,-10-1 0-16,-7 2 0 16,-14-1 0-16,-27 0-1185 0,-10-1-892 0</inkml:trace>
  <inkml:trace contextRef="#ctx0" brushRef="#br0" timeOffset="2588.11">2712 5917 5490 0,'0'0'380'0,"0"0"172"0,0 0-179 0,0 0-357 0,-4 45-4 16,10-15 100-16,2 4 0 0,-3-2 40 15,1 0 192-15,0 1-184 16,-4-1-60-16,0 0 36 0,-2-2-112 15,0-8 16-15,-2-4-8 0,0-8-8 16,2-7-12-16,-2-3 109 0,2 0-121 16,0-9 0-16,2-13 0 15,10-17 0-15,7-10 0 0,2-6 0 16,-1 2 0-16,7 7 0 0,-2 7 0 16,0 9 0-16,-2 11 0 0,-7 9 0 15,-6 10 0-15,-1 8 0 0,-1 6 0 16,-4 5 0-16,6 0 0 0,-1 3 0 15,-1 3 0-15,2 1 0 0,3-1 0 16,-3-3 0-16,0-2 0 0,5-4 0 16,-9-4 0-16,0-4 0 15,2-4 0-15,1-4 0 0,3-8 0 16,5-7 0-16,-5-9 0 0,3-5 0 16,-1-3 0-16,3-2 0 0,-7 3 0 15,2 5 0-15,-3 8 0 0,-3 9 0 16,-6 6 0-16,0 3 0 15,0 0 0-15,2 6 0 0,0 10 0 16,4 9 0-16,-2 5 0 0,5 2 0 16,-1-4 0-16,2-1 0 15,0-2 0-15,1-1 0 0,5 2 0 16,-1-1 0-16,-3-6-1037 0,1-3-3485 0</inkml:trace>
  <inkml:trace contextRef="#ctx0" brushRef="#br0" timeOffset="3071.7">3694 6066 1576 0,'0'0'2617'0,"0"0"-1800"0,0 0 159 16,-25-42-231-16,23 25-189 0,-2 1 349 15,-2-2-905-15,-3 0 0 0,-5-1 0 16,-3 2 0-16,-1 2 0 0,-1 7 0 15,3 4 0-15,-1 6 0 0,1 10 0 16,-3 9 0-16,-2 8 0 0,3 8 0 16,3 2 0-16,5 6 0 15,0-2 0-15,10-1 0 0,10-1 0 16,4-8 0-16,13-8 0 0,4-8 0 16,9-12 0-16,5-7 0 0,-4-12 0 15,3-8 0-15,-9-4 0 16,-8-2 0-16,-15-4 0 0,-8 1 0 15,-4 3 0-15,-10-2 0 0,-7 3 0 16,-7 0 0-16,1 3 0 0,2 6 0 16,3 6 0-16,9 7-569 15,5 5-520-15,4 0-167 0,0 1-2530 0</inkml:trace>
  <inkml:trace contextRef="#ctx0" brushRef="#br0" timeOffset="3839.23">4093 6057 2833 0,'0'0'2057'0,"0"0"-1197"0,-21-43-192 16,11 23 325-16,0 0-513 0,-1 6-179 16,-3 7-301-16,1 4 0 0,3 7 0 15,-9 13 0-15,-1 12 0 0,-7 11 0 16,-2 10 0-16,4 5 0 15,9-1 0-15,5-3 0 0,11-6 0 16,6-8 0-16,15-10 0 0,4-10 0 16,12-11 0-16,4-10 0 15,7-12 0-15,0-12-481 0,-11 4-2032 16,-10-6-100-16</inkml:trace>
  <inkml:trace contextRef="#ctx0" brushRef="#br0" timeOffset="4010.06">4132 5654 6154 0,'0'0'1289'16,"0"0"-1033"-16,0 0 32 0,-33 56-83 16,19-17-205-16,7 7 0 0,1 0 0 15,6-3 0-15,0 2 0 16,2 1 0-16,2 2 0 0,3-1 0 16,-1-1 0-16,2-3-301 0,-2-5-99 15,3-4-396-15,-1-6 171 16,0-6-95-16,-2-7-889 0,-4-6 153 0</inkml:trace>
  <inkml:trace contextRef="#ctx0" brushRef="#br0" timeOffset="4276.68">4157 6300 4141 0,'0'0'993'0,"0"0"31"16,0 0-327-16,0 0-21 0,0 0-15 16,41 0-661-16,-20-2 0 0,-2-4 0 15,1-3 0-15,1-1 0 0,-2-3 0 16,-3 0 0-16,1-2 0 0,-7 1 0 15,0-1 0-15,-6-2 0 0,-4 2 0 16,0-3 0-16,-4 5 0 0,-6 4 0 16,2 5 0-16,-5 5 0 15,-1 8 0-15,-5 7 0 0,5 8 0 16,-3 2 0-16,3 2 0 0,3 1 0 16,7-1 0-16,4-3 0 0,9-4 0 15,11-8 0-15,7-6-745 0,6-7 1 16,6-4-1005-16,-6-4-108 15,3-3-932-15</inkml:trace>
  <inkml:trace contextRef="#ctx0" brushRef="#br0" timeOffset="4584.97">4682 6026 5770 0,'0'0'660'0,"-48"-15"157"15,17 15-237-15,0 2-228 0,-6 7-339 16,6 1-13-16,6-1 0 0,5 0 0 15,7-2 0-15,7-1 0 0,2-2 0 16,8 1 0-16,7 5 0 0,15 3 0 16,7 1 0-16,13 3 0 15,1-1 0-15,-5 1 0 0,-3 2 0 16,-4 0 0-16,-4 3 0 0,-4 0 0 16,-6-1 0-16,-11 2 0 0,-6-2 0 15,-6 2 0-15,-8-1 0 0,-9-1 0 16,-1-1 0-16,-7-1 0 15,-2-4 0-15,-4-5 0 0,-2-6 0 16,1-4 0-16,8-8 0 0,-3-8 0 16,6-11-233-16,6 4-2084 15,7-5-1036-15</inkml:trace>
  <inkml:trace contextRef="#ctx0" brushRef="#br0" timeOffset="5418.69">5366 4925 6230 0,'0'0'521'0,"-22"38"131"0,7-4-108 0,5 8-316 15,-1 5-211-15,5 5-17 16,0 4 0-16,6 2 0 0,2 4 0 16,2 1 0-16,6 1 0 0,-3-3 0 15,3-3 0-15,-4-4 0 0,3-8 0 16,-3-8 0-16,4-12 0 0,-6-12-145 15,7-9-647-15,1-5-125 0,-8-11-1896 0</inkml:trace>
  <inkml:trace contextRef="#ctx0" brushRef="#br0" timeOffset="5700.96">5298 4906 3753 0,'0'0'1705'0,"6"-52"-1097"0,13 24-228 15,8 7 33-15,10 3-29 0,15 4-220 16,1 4 48-16,5 7-28 0,-6 3-180 16,-5 6 16-16,-11 8-20 15,-10 6-12-15,-13 5 12 0,-13 5 24 16,-6 1-16-16,-17 2 112 0,-8 0 105 15,-10 0-225-15,-7-1 0 0,-4-3 0 16,7-4 0-16,8-8 0 0,10-6 0 16,10-6 0-16,11-4 0 0,2-1 0 15,4-1-965-15,6-9-760 0</inkml:trace>
  <inkml:trace contextRef="#ctx0" brushRef="#br0" timeOffset="7644.44">5213 4645 1556 0,'0'0'492'15,"0"0"1329"-15,0 0-548 0,0 0-593 0,0 0 0 0,0 0 209 16,0 0-441-16,0 0-95 16,0 0-353-16,23-35 0 0,-2 8 0 15,3 1 0-15,-3 2 0 0,2 1 0 16,2 2 0-16,-5 3 0 0,1 1 0 15,0 4 0-15,-5 4 0 16,-3 4 0-16,5 1 0 0,-5 4 0 16,5 5 0-16,1 4 0 0,-1 7 0 15,3 5 0-15,-4 4 0 0,-1 4 0 16,-5 0 0-16,1 1 0 16,-4-4 0-16,3-1 0 0,-5-5 0 15,4-5 0-15,0-4 0 0,-5-6-2246 16,5-5-1612-16</inkml:trace>
  <inkml:trace contextRef="#ctx0" brushRef="#br0" timeOffset="8359">6569 4767 2737 0,'0'0'2105'0,"0"0"-1405"0,0 0 601 0,-22-42-537 0,1 35-304 16,-6 7-335-16,-2 12-125 0,0 10 0 15,-2 6 0-15,2 8 0 0,6 3 0 16,7 1 0-16,6 2 0 0,5 0 0 15,5 2 0-15,11-1 0 16,-1-3 0-16,11-7 0 0,-1-3 0 16,7-10 0-16,4-7 0 0,7-8 0 15,-1-5-161-15,0-7-1307 0,-6 0-81 16,0-4-296-16</inkml:trace>
  <inkml:trace contextRef="#ctx0" brushRef="#br0" timeOffset="8652.02">6830 4855 6066 0,'0'0'605'0,"-29"-35"623"15,8 21-935-15,0 7-293 0,3 5 0 16,-3 2 0-16,1 7 0 16,3 6 0-16,3 8 0 0,-1 4 0 15,9 6 0-15,2 2 0 0,4 0 0 16,14 3 0-16,1-4 0 15,12-6 0-15,-1-5 0 0,7-6 0 16,7-8 0-16,-3-6 0 0,-6-3 0 16,-4-8 0-16,-6-2 0 0,-9-3 0 15,-4-5 0-15,-8-4 0 0,0-1 0 16,-4 0 0-16,-6 0 0 0,-1 0 0 16,-5 3 0-16,6 2-349 15,3 3-639-15,9 4-57 0,5 5-840 16,3-1 617-16</inkml:trace>
  <inkml:trace contextRef="#ctx0" brushRef="#br0" timeOffset="8960">7237 4818 7511 0,'0'0'628'0,"-33"-36"-575"15,8 14-53-15,-2 3 0 0,0 1 0 16,0 5 0-16,-1 9 0 0,5 4 0 15,6 5 0-15,-1 9 0 16,5 3 0-16,7 5 0 0,2 0 0 16,8 1 0-16,13-2 0 0,3-2 0 15,7-4 0-15,10-2 0 0,5-1 0 16,-1-2 0-16,-2-2 0 0,-4 3 0 16,-4-2 0-16,-10 1 0 15,-11-1 0-15,-10 4 0 0,-4 0 0 16,-16 6 0-16,-13 0 0 0,-9 0 0 15,-5-2 0-15,-5-3 0 0,4-5 0 16,7 0 0-16,8-7 0 0,12-2 0 16,17-11-641-16,4 2-628 0,11-9-4509 0</inkml:trace>
  <inkml:trace contextRef="#ctx0" brushRef="#br0" timeOffset="9337.85">7756 4339 1512 0,'0'0'4630'0,"0"0"-4049"0,0 0-141 0,0 0-84 0,-35 50-280 0,12-5 152 16,2 13 141-16,1 6-369 0,3 3 0 15,3 7 0-15,1 6 0 16,9 4 0-16,0 1 0 0,8-3 0 16,11-4 0-16,1-9 0 0,11-7 0 15,8-14 0-15,9-11-413 16,7-16-715-16,-14-9-237 0,11-11-3285 0</inkml:trace>
  <inkml:trace contextRef="#ctx0" brushRef="#br0" timeOffset="9622.04">8401 4470 4694 0,'0'0'1680'15,"0"0"-755"-15,0 0-649 16,33 57 8-16,-12-4 49 0,-5 11-333 16,-1 5 0-16,-3-1 0 0,2 4 0 15,3 0 0-15,-1-1 0 0,-7-1 0 16,-9-4 0-16,-9-3 0 16,-13-5 0-16,-5-7 0 0,-4-12 0 15,4-11 0-15,6-14-749 0,7-14-2028 0</inkml:trace>
  <inkml:trace contextRef="#ctx0" brushRef="#br0" timeOffset="10003.81">8996 4770 4982 0,'0'0'1384'16,"0"0"-715"-16,0 0-17 0,0 0-147 15,0 0-505-15,-37 46 0 0,6-10 0 16,-2 8 0-16,2 6 0 0,6-2 0 16,13-1 0-16,7-2 0 0,10-6 0 15,11-4 0-15,11-9 0 0,10-9 0 16,9-8 0-16,7-8 0 16,1-6 0-16,4-8 0 0,-2-5-373 15,-15 2-2036-15,-8-1-700 0</inkml:trace>
  <inkml:trace contextRef="#ctx0" brushRef="#br0" timeOffset="10327.14">9447 4811 7095 0,'0'0'484'0,"-48"-2"129"16,28 4-613-16,1 7 0 0,7 6 0 15,-3 2 0-15,3 5 0 0,3 3 0 16,7 3 0-16,-2 1 0 0,8 0 0 16,3 1 0-16,7-3 0 0,3-6 0 15,5-4 0-15,7-5 0 0,0-10 0 16,2-2 0-16,0-7 0 16,-6-5 0-16,-9-2 0 0,-1-4 0 15,-13-1 0-15,2-3 0 0,-4-5 0 16,-6 1 0-16,-4-2 0 15,-9 2 0-15,2-1 0 0,-3 2 0 16,-3 3-93-16,9 7-959 0,3 7-73 16,11 4 21-16,0 2-57 0</inkml:trace>
  <inkml:trace contextRef="#ctx0" brushRef="#br0" timeOffset="10637.71">9875 4887 3509 0,'0'0'3886'16,"-23"-44"-3089"-16,6 17-797 0,-1 2 0 15,-5 2 0-15,-2 7 0 0,2 6 0 16,3 7 0-16,-5 3 0 16,2 8 0-16,7 3 0 0,-3 4 0 15,13 4 0-15,0-1 0 0,6 2 0 16,10-2 0-16,11 0 0 0,6-2 0 15,10 2 0-15,4-4 0 16,7 3 0-16,-7-3 0 0,-2 0 0 16,-4 2 0-16,-12 0 0 0,-4 0 0 15,-13-1 0-15,-6 0 0 0,-10 2 0 16,-11-3 0-16,-12 2 0 16,-2-4 0-16,-7-3 0 0,3-3 0 15,0-4 0-15,6-2 0 0,6 0-201 16,6-2-763-16,11 0-45 0,6-2-1800 0</inkml:trace>
  <inkml:trace contextRef="#ctx0" brushRef="#br0" timeOffset="11071.31">10340 4418 3389 0,'0'0'1901'0,"0"0"-1233"0,2-37-156 0,-2 35 273 16,-6 2-445-16,-9 12-116 16,-14 24 56-16,-6 14-187 0,-2 15-93 15,6 11 0-15,4 0 0 0,10 4 0 16,3 6 0-16,4 1 0 0,-1 0 0 15,11-9 0-15,4-2 0 16,13-12 0-16,8-9 0 0,4-9 0 16,10-13 0-16,9-14 0 0,1-11-629 15,-8-6-544-15,1-10-2276 0</inkml:trace>
  <inkml:trace contextRef="#ctx0" brushRef="#br0" timeOffset="11343.84">10714 4413 3005 0,'0'0'3365'15,"0"0"-2964"-15,0 0-89 0,41 4 472 16,-18 2-528-16,8 4-187 16,0 7-69-16,0 9 0 0,2 9 0 15,2 13 0-15,-4 9 0 0,-8 9 0 16,-4 6 0-16,-13-1 0 0,-6-1 0 15,-15-5 0-15,-5-7 0 16,-11-5 0-16,-2-8 0 0,2-10 0 16,0-8 0-16,10-10 0 0,15-10 0 15,6-8-413-15,4-5-2356 0,8-15-2241 16</inkml:trace>
  <inkml:trace contextRef="#ctx0" brushRef="#br0" timeOffset="11694.89">11743 4731 5154 0,'0'0'32'0,"-37"3"1421"0,12 11-733 16,-2 6-256-16,-4 11-95 16,0 6-369-16,2 2 0 0,5 4 0 15,7-1 0-15,7 0 0 0,6-3 0 16,8-2 0-16,8-4 0 0,9-3 0 15,10-7 0-15,6-5 0 0,9-10 0 16,5-6-433-16,-11-2-611 0,1-8-2178 0</inkml:trace>
  <inkml:trace contextRef="#ctx0" brushRef="#br0" timeOffset="11980.21">12074 4864 6895 0,'0'0'248'15,"-54"-28"656"-15,25 23-759 16,7 5-145-16,1 12 0 0,0 1 0 16,5 6 0-16,1 4 0 0,3 3 0 15,-3 2 0-15,11 4 0 0,2 2 0 16,4 1 0-16,13-3 0 16,10-5 0-16,1-3 0 0,7-10 0 15,9-7 0-15,-5-7 0 0,0-3 0 16,-10-8 0-16,-2-7 0 0,-11-4 0 15,-7-2 0-15,-3-5 0 0,-8 2 0 16,-3-1 0-16,-7-2 0 0,-7 3 0 16,5 2 0-16,-5 4 0 0,7 6 0 15,7 7 0-15,3 6 0 0,4-1-357 16,4 3-447-16,7 0-265 16,14 4-700-16,-7 1 693 0,11-1-737 0</inkml:trace>
  <inkml:trace contextRef="#ctx0" brushRef="#br0" timeOffset="12271.08">12506 4867 5318 0,'0'0'1449'0,"-37"-17"-113"0,14 6-1247 15,-6 0-89-15,-4 0 0 0,2 2 0 16,0 3 0-16,4 3 0 0,11 3 0 16,5 0 0-16,7 1 0 15,4 7 0-15,0 6 0 0,11 6 0 16,3 2 0-16,13 3 0 0,6-1 0 15,6-5 0-15,-2-1 0 0,5-1 0 16,-3 1 0-16,-2 0 0 0,-8-3 0 16,-8 2 0-16,-15 0 0 0,-10-1 0 15,-6 1 0-15,-11-1 0 0,-6 0 0 16,-4-2 0-16,-8-3 0 16,4-3 0-16,2-6 0 0,4-2 0 15,16-2 0-15,3-2-945 0,6 1-404 16,8-5-1920-16</inkml:trace>
  <inkml:trace contextRef="#ctx0" brushRef="#br0" timeOffset="12519.6">12878 4415 6082 0,'0'0'749'0,"-21"37"-349"15,9-7 40-15,-2 11-112 0,-7 10-135 16,0 7-193-16,1 12 0 0,-3 8 0 16,-2 6 0-16,2 5 0 0,5-3 0 15,12-5 0-15,6-6 0 0,4-13 0 16,12-9 0-16,11-10 0 16,4-12 0-16,10-11-569 0,3-11-7 15,7-10-501-15,-9-7-564 0,-5-10-1348 0</inkml:trace>
  <inkml:trace contextRef="#ctx0" brushRef="#br0" timeOffset="12845.69">13486 4323 5790 0,'0'0'676'0,"0"0"-199"0,0 0 327 16,0 0-492-16,0 0-179 16,43 32-133-16,-12 2 0 0,7 13 0 15,5 15 0-15,4 7 0 0,-1 9 0 16,-9 7 0-16,-16 1 0 0,-7 0 0 15,-14 0 0-15,-14-7 0 16,-11-1 0-16,-12-9 0 0,-7-7 0 16,-7-10 0-16,-1-8 0 0,5-9 0 15,3-7 0-15,9-12-553 16,2-11-2352-16</inkml:trace>
  <inkml:trace contextRef="#ctx0" brushRef="#br0" timeOffset="18119.02">7138 16088 5774 0,'0'0'728'0,"-29"-40"-139"0,10 20 291 16,3 5-659-16,-1 4-221 0,1 4 0 16,1 6 0-16,-6 4 0 0,5 10 0 15,-1 10 0-15,-3 10 0 0,-1 8 0 16,-4 7 0-16,5 6 0 0,7 4 0 15,3 3 0-15,10 1 0 0,4-3 0 16,13-2 0-16,5-8 0 0,7-13 0 16,8-9 0-16,7-15 0 0,7-12 0 15,7-9 0-15,0-13 0 16,0-7 0-16,-6-7 0 0,-15-3 0 16,-16 0 0-16,-11 7-49 0,-8 3-551 15,-2 13-1325-15,-6 0-624 0</inkml:trace>
  <inkml:trace contextRef="#ctx0" brushRef="#br0" timeOffset="18797.37">7584 16120 5806 0,'0'0'1349'0,"0"0"-649"0,0 0-363 0,-39-33-337 0,29 30 0 0,-1 3 0 15,-5 2 0-15,1 10 0 0,-1 6 0 16,-1 9 0-16,7 8 0 15,0 5 0-15,-1 4 0 0,7 3 0 16,4-2 0-16,0-3 0 0,10-5 0 16,1-8 0-16,5-8 0 15,1-7 0-15,4-8 0 0,-1-6 0 16,1-2 0-16,0-9 0 0,-7-4 0 16,-2-4 0-16,-1-1 0 0,-11-3 0 15,0-2-21-15,0-3-79 0,-4-1-188 16,2-1-12-16,-5-3-76 0,3-2-381 15,4 0-219-15,-4 8-137 0,2 2-1900 0</inkml:trace>
  <inkml:trace contextRef="#ctx0" brushRef="#br0" timeOffset="19016.34">7793 16380 2357 0,'0'0'1748'15,"0"0"-911"-15,0 0 543 0,0 0-647 16,0 0 39-16,0 0-407 0,-37-1-365 16,16-19 0-16,5-3 0 0,5-4 0 15,5-1 0-15,6-1 0 16,6 5 0-16,11 0 0 0,-3 1 0 16,7 1 0-16,-2-1 0 0,-1-1 0 15,3 3 0-15,-5-1 0 0,1 7-1982 16,-7 0-1107-16</inkml:trace>
  <inkml:trace contextRef="#ctx0" brushRef="#br0" timeOffset="19306.25">7956 16144 5938 0,'-16'44'1161'0,"5"0"-729"0,1 5-8 15,6-6-187-15,4-5-237 0,0-5 0 16,8-6 0-16,5-7 0 15,1-8 0-15,7-9 0 0,-5-4 0 16,5-13 0-16,-7-8 0 0,3-7 0 16,-7-6 0-16,-3-3 0 0,-7-5 0 15,0 0 0-15,0 3 0 16,0 6 0-16,4 9 0 0,-4 8 0 16,6 9 0-16,-6 7 0 0,0 5 0 15,6 10 0-15,9 10 0 0,1 8 0 16,1 6 0-16,-3-1 0 0,-4-1 0 15,1-3 0-15,-5-4 0 0,4-4 0 16,1-6 0-16,-1-2 0 0,-4-7-1613 16,-2-4-484-16,0-4-1405 0</inkml:trace>
  <inkml:trace contextRef="#ctx0" brushRef="#br0" timeOffset="19732.43">8291 16363 6835 0,'0'0'1328'0,"33"-27"-1299"15,-12 9-29-15,0 0 0 0,-5-1 0 16,-1-1 0-16,1-3 0 0,-5-3 0 16,-1-1 0-16,-6 0 0 0,-2 2 0 15,-4 0 0-15,-12 5 0 16,-7 4 0-16,0 7 0 0,-2 9 0 16,-3 7 0-16,1 12 0 0,0 8 0 15,2 7 0-15,3 6 0 0,3 2 0 16,7 2 0-16,3-2 0 0,7-6 0 15,11-4 0-15,12-9-193 0,1-7-179 16,9-7 208-16,-2-6 112 0,7-3 4 16,-3-6-52-16,-6 1-60 0,0-3-248 15,-2 2-9-15,-1 2 25 16,-3 2-184-16,2 2 236 0,-9 3 128 16,-1 3 212-16,-3-1 100 0,-3-2 316 15,-9-1 728-15,2-2-499 0,-2 0 31 16,0-2-223-16,-2-10-453 15,-7-8 0-15,-3-8 0 0,2-4 0 16,-1-2 0-16,5 5 0 0,6 3 0 16,0 1 0-16,0 3 0 0,6 2 0 15,0-3 0-15,5 2 0 16,9-2 0-16,5-2 0 0,-2 5-2742 16,8-5-2372-16</inkml:trace>
  <inkml:trace contextRef="#ctx0" brushRef="#br0" timeOffset="20353.29">9385 16211 2197 0,'0'0'2773'0,"0"0"-1561"0,0 0-519 0,0 0 383 0,0 0-835 0,0 0-241 16,0 0 0-16,0 0 0 15,47-18 0-15,-12 5 0 0,-6-5 0 16,0-4 0-16,0-5 0 0,-4 0 0 16,2-3 0-16,-11 0 0 0,-1 1 0 15,-5 0 0-15,-6-1 0 16,-4 3 0-16,-10 2 0 0,-9 5 0 16,-9 4 0-16,-4 7 0 0,-9 9 0 15,0 13 0-15,-3 15 0 0,-1 15 0 16,2 10 0-16,1 9 0 0,11 6 0 15,8 0 0-15,15-2 0 0,8-4 0 16,15-6 0-16,9-8 0 0,5-8 0 16,13-10 0-16,-1-10 0 0,7-10 0 15,3-9 0-15,-3-5 0 16,-1-10 0-16,-3-6-657 0,-13 1-484 16,-4-4-2828-16</inkml:trace>
  <inkml:trace contextRef="#ctx0" brushRef="#br0" timeOffset="20601.3">9699 15986 6711 0,'0'0'592'0,"21"35"108"16,1-8-511-16,5 8-189 0,8 2 0 15,-4-1 0-15,0 1 0 0,-2-2 0 16,2-2 0-16,-6 0 0 0,-4-4 0 16,-9-2 0-16,3-5 0 0,-9-8 0 15,-2-5-461-15,-4-5-659 16,0-4-2678-16</inkml:trace>
  <inkml:trace contextRef="#ctx0" brushRef="#br0" timeOffset="20774.15">10015 15971 7575 0,'0'0'617'0,"0"0"-617"16,-43 44 0-16,18-11 0 0,-2 10 0 15,-4-1 0-15,4 3 0 16,0 0 0-16,3-3 0 0,3-3 0 16,4-5 0-16,7-6 0 0,6-9 0 15,4-6 0-15,10-6 0 0,11-7-1089 16,0 0 20-16,5-7-271 0</inkml:trace>
  <inkml:trace contextRef="#ctx0" brushRef="#br0" timeOffset="21022.29">10253 16101 7595 0,'0'0'597'0,"0"0"-597"16,-37-3 0-16,24 17 0 15,-7 7 0-15,3 9 0 0,3 7 0 16,-1 1 0-16,3 5 0 0,1 1 0 16,7-3 0-16,4-2 0 15,4-3 0-15,13-8 0 0,-1-6 0 16,9-8 0-16,6-7 0 0,2-7 0 16,3-8 0-16,1-7 0 0,0-5 0 15,0-3 0-15,-10-5 0 0,2-4-1033 16,-13 7-748-16,-3-2-1316 0</inkml:trace>
  <inkml:trace contextRef="#ctx0" brushRef="#br0" timeOffset="21176.35">10520 16175 4778 0,'-11'32'3414'0,"5"2"-3414"0,0 8 0 15,2-1 0-15,0 0 0 0,4-4 0 16,0-3 0-16,0-7 0 15,10-9 0-15,0-9-537 0,1-6-1352 16,-1-8-1108-16</inkml:trace>
  <inkml:trace contextRef="#ctx0" brushRef="#br0" timeOffset="21302.26">10602 15726 8192 0,'0'-39'0'0,"0"13"0"0,0 5 0 16,0 15 0-16,0 3 0 0,-4 2 0 15,4 1 0-15,0 2-33 0,0 3-2000 16,4 6-580-16</inkml:trace>
  <inkml:trace contextRef="#ctx0" brushRef="#br0" timeOffset="21523.93">10950 15674 7327 0,'0'0'800'16,"0"0"-735"-16,0 0-65 0,0 0 0 15,-15 59 0-15,15 0 0 16,-2 14 0-16,2 8 0 0,2-2 0 16,-2 1 0-16,4-1 0 0,2-5 0 15,-1-3 0-15,1-7 0 0,-6-8 0 16,4-8 0-16,-4-8 0 0,0-13-613 15,0-11-1380-15,0-12-1172 0</inkml:trace>
  <inkml:trace contextRef="#ctx0" brushRef="#br0" timeOffset="21649.05">10908 16194 7795 0,'0'0'100'0,"0"0"197"16,0 0-297-16,48-28 0 0,-32 28 0 15,5 2 0-15,-2 3 0 0,-1-3 0 16,11-2 0-16,4-1 0 15,-6-5-1077-15,4-6-4030 0</inkml:trace>
  <inkml:trace contextRef="#ctx0" brushRef="#br0" timeOffset="22188.12">11406 16284 2237 0,'0'0'3153'15,"0"0"-1980"-15,0 0-21 16,0 0-675-16,-41 9-477 0,20-12 0 16,1-1 0-16,-7 1 0 0,0 3 0 15,2 7 0-15,2 9 0 0,3 11 0 16,3 6 0-16,3 5 0 0,10 0 0 15,8-5 0-15,10-5 0 0,9-8 0 16,4-6 0-16,8-9 0 0,-4-5 0 16,2-6 0-16,-8-7 0 0,-5-2 0 15,-7-3 0-15,-3 0 0 16,1 1 0-16,-7 4 0 0,-4 4 0 16,2 4 0-16,-2 4 0 0,0 5 0 15,4 12 0-15,-4 16 0 0,6 7 0 16,2 2 0-16,-1-4 0 15,3-12 0-15,2-8 0 0,9-7-429 16,-7-6-567-16,7-5-1622 0</inkml:trace>
  <inkml:trace contextRef="#ctx0" brushRef="#br0" timeOffset="22376.44">11659 15681 7739 0,'0'0'453'15,"0"0"-453"-15,0 0 0 0,0 0 0 16,-15 60 0-16,15-4 0 0,-2 14 0 16,2 9 0-16,6-2 0 15,7 1 0-15,-3-2 0 0,4-7 0 16,-7-7 0-16,3-6 0 0,-10-10 0 16,0-8 0-16,0-5 0 0,-6-11-589 15,-9-6-3109-15</inkml:trace>
  <inkml:trace contextRef="#ctx0" brushRef="#br0" timeOffset="22501.54">11543 16330 6550 0,'0'0'649'15,"60"-30"-25"-15,-15 19-255 16,-8 0-369-16,1-2 0 0,3-1 0 16,-8-4 0-16,2-3 0 0,-4-4-33 15,-8 6-1195-15,-4-2-621 0</inkml:trace>
  <inkml:trace contextRef="#ctx0" brushRef="#br0" timeOffset="22639.98">11962 16245 5922 0,'-4'46'1101'0,"0"4"-749"0,4 8 80 16,-6-7-88-16,2-4-303 0,-2-7-41 16,6-9 0-16,6-10-281 0,-2-10-535 15,10-7-1930-15</inkml:trace>
  <inkml:trace contextRef="#ctx0" brushRef="#br0" timeOffset="22764.84">12163 15887 7827 0,'0'0'365'16,"0"0"-365"-16,0 0 0 0,0 0 0 16,0 0 0-16,0 0 0 0,0 0 0 15,0 0 0-15,12 61-909 0,-1-29-980 16,-1 0-316-16</inkml:trace>
  <inkml:trace contextRef="#ctx0" brushRef="#br0" timeOffset="23231.18">12347 16333 5366 0,'0'0'1036'16,"-56"-27"-15"-16,27 17-497 0,-2 8-279 15,0 4-245-15,6 10 0 0,7 5 0 16,-1 3 0-16,9 3 0 15,4 1 0-15,6 2 0 0,6-1 0 16,8-2 0-16,3-2 0 0,-1-3 0 16,5-5-69-16,0-6-671 15,6-7 52-15,-3-3-61 0,3-7-675 16,-2-8 587-16,-8-3 365 0,3-6 236 16,-9-1 132-16,1-4-140 0,2 0 228 15,-3 2 0-15,-1 2-12 0,0 11-36 16,1 11-281-16,-5 6 321 0,4 11 4 15,-3 8 20-15,1 7 265 0,-6 5-125 16,-2 6-72-16,0 0 168 0,0 1 488 16,0-1-80-16,-2-4-67 0,2-5 407 15,0-8-264-15,0-7-139 16,0-7 327-16,2-4-679 0,-2-2-229 16,4-2 0-16,0-5 0 0,4-11 0 15,11-9 0-15,-2-10 0 0,9-1 0 16,1 5 0-16,-2 8 0 15,2 7 0-15,-2 13 0 0,-2 5 0 16,-7 9 0-16,-6 8 0 0,1 4 0 16,-3 6 0-16,-6 4 0 15,-2 1 0-15,0-2 0 0,0-1 0 16,0-4 0-16,-2-5 0 0,2-1 0 16,0-4 0-16,0-5-1313 0,0-3-3414 0</inkml:trace>
  <inkml:trace contextRef="#ctx0" brushRef="#br0" timeOffset="24534.34">25791 15509 6126 0,'0'0'909'0,"-35"-46"-245"0,13 27-171 0,1 11-493 0,-2 4 0 16,0 5 0-16,-3 8 0 0,1 4 0 15,-2 7 0-15,4 2 0 16,-2 7 0-16,5 5 0 0,-1 8 0 16,4 4 0-16,3 4 0 0,2 3 0 15,3-1 0-15,5-3 0 16,8-6 0-16,11-6 0 0,10-7 0 16,8-9 0-16,8-8 0 0,7-10 0 15,5-7 0-15,3-8 0 0,-2-8 0 16,0-3-745-16,-17 5-756 0,-6-4-2913 0</inkml:trace>
  <inkml:trace contextRef="#ctx0" brushRef="#br0" timeOffset="24863.39">25982 15765 3213 0,'0'0'3678'16,"0"0"-2794"-16,0 0-467 0,0 0-417 16,0 0 0-16,41-43 0 0,-22 22 0 15,-3-3 0-15,-3 1 0 16,-5-1 0-16,-4-2 0 0,-6-2 0 16,-6 0 0-16,-5 3 0 0,-3 4 0 15,-5 9 0-15,2 7 0 0,-3 8 0 16,-1 11 0-16,-4 12 0 0,0 9 0 15,2 5 0-15,5 4 0 0,5 3 0 16,7-1 0-16,8 0 0 0,6-5 0 16,13-4 0-16,8-6 0 0,6-6 0 15,2-3 0-15,4-9 0 16,5-7 0-16,-1-6-649 0,-2-6 57 16,-10-3-1693-16,-4-5-1513 0</inkml:trace>
  <inkml:trace contextRef="#ctx0" brushRef="#br0" timeOffset="25018.27">26259 15626 6795 0,'0'0'1080'0,"0"0"-763"0,0 0-317 15,0 0 0-15,0 0 0 16,-2 64 0-16,-1-19 0 0,1 4 0 16,-2-4 0-16,4-9 0 0,0-5 0 15,9-4 0-15,-1-5 0 0,0-7 0 16,-2-7-1870-16,-2-7-1255 0</inkml:trace>
  <inkml:trace contextRef="#ctx0" brushRef="#br0" timeOffset="25174.71">26393 15079 7995 0,'0'0'197'0,"0"0"-197"15,0 0 0-15,-12-35 0 0,3 33 0 16,1 2 0-16,4 4 0 0,4 5 0 15,4 4-2102-15,4-2-191 0</inkml:trace>
  <inkml:trace contextRef="#ctx0" brushRef="#br0" timeOffset="25409.78">26521 15069 6983 0,'0'0'712'0,"0"0"-312"0,0 0-303 16,-6 61-97-16,2-16 0 0,4 6 0 16,0 6 0-16,0 1 0 15,4 6 0-15,-2 8 0 0,0 11 0 0,-2 2 0 16,0 1 0-16,-2-4 0 16,0-9 0-16,2-10 0 0,4-12 0 15,4-16 0-15,7-11 0 0,1-16 0 16,3-14-33-16,-5-7-1355 15,1-11-493-15</inkml:trace>
  <inkml:trace contextRef="#ctx0" brushRef="#br0" timeOffset="25690.32">26653 15814 2649 0,'0'0'4166'15,"0"0"-3610"-15,0 0 265 0,38-5-821 16,-16-2 0-16,1-3 0 0,-4 1 0 15,-5 1 0-15,-6-2 0 0,-1 1 0 16,-5-3 0-16,-2-2 0 0,-2-1 0 16,-5 0 0-16,-1-4 0 0,-4 4 0 15,1 1 0-15,-1 3 0 0,2 7 0 16,-3 4 0-16,5 13 0 16,-2 8 0-16,1 10 0 0,5 8 0 15,4 8 0-15,2 4 0 0,9 0 0 16,3-5 0-16,3-6 0 15,5-8 0-15,1-8 0 0,2-6 0 16,0-9-129-16,-5-6-1055 0,-5-3-109 16,-7-4-288-16</inkml:trace>
  <inkml:trace contextRef="#ctx0" brushRef="#br0" timeOffset="26555.3">26959 15719 2621 0,'0'0'3209'0,"0"0"-1940"0,0 0-613 0,23 38-219 16,-15-13-437-16,-3 2 0 0,-1 1 0 16,-4 1 0-16,0 0 0 0,2 0 0 15,-2-2 0-15,0-3 0 0,0-2 0 16,0-6 0-16,0-3 0 15,0-5 0-15,0-5 0 0,0-3 0 16,0-3 0-16,6-12 0 0,6-12 0 16,5-10 0-16,6-5 0 0,-1 2 0 15,-3 12 0-15,0 7 0 16,-9 8 0-16,0 7 0 0,-6 5 0 16,0 1 0-16,1 4 0 0,1 7 0 15,4 6 0-15,1 3 0 0,3 1 0 16,3-4 0-16,3-4 0 0,3-2-125 15,4-5-507-15,2-2-44 0,0-4-769 16,-5 0-16-16,-1-6-87 0</inkml:trace>
  <inkml:trace contextRef="#ctx0" brushRef="#br0" timeOffset="26925.35">27462 15772 3721 0,'-17'-35'1545'16,"-4"4"228"-16,-3-4-989 0,-1 7-415 15,0 9-369-15,4 6 0 0,3 11 0 16,1 4 0-16,3 11 0 0,1 6 0 15,5 7 0-15,0 2 0 16,4 0 0-16,4-1 0 0,6-2 0 16,6 0 0-16,5-5 0 0,4-5 0 15,-1 0 0-15,3-6 0 16,-4-1 0-16,-1-4 0 0,-1 3 0 16,-3 3 0-16,1 1 0 0,-3 10 0 15,2 7 0-15,-1 8 0 0,1 9 0 16,-3 8 0-16,-5 4 0 0,-4 3 0 15,-4 0 0-15,-8-2 0 0,-9-2 0 16,-4-1 0-16,-10-1 0 0,-6 1 0 16,-7-1 0-16,-7-5 0 15,-5-4 0-15,0-8 0 0,0-6 0 16,8-13 0-16,5-8 0 0,10-10 0 16,6-14 0-16,4-13 0 0,9-13 0 15,5-8 0-15,11-4 0 0,15-2 0 16,9 4 0-16,14 1 0 15,7 1 0-15,5 0 0 0,1-3 0 16,-9 11 0-16,-3-2-3891 0</inkml:trace>
  <inkml:trace contextRef="#ctx0" brushRef="#br0" timeOffset="27481.16">27999 15906 5086 0,'0'0'1096'0,"0"0"-367"0,0 0 11 0,0 0-199 16,0 0-541-16,31-28 0 0,-10 15 0 15,6-5 0-15,2-3 0 0,2-3 0 16,-2-1 0-16,-5-2 0 0,-3-1 0 16,-4 2 0-16,-5 0 0 0,-6 3 0 15,-4-1 0-15,-2 4 0 0,-10 2 0 16,-5 5 0-16,-3 7 0 16,-3 6 0-16,-6 7 0 0,-2 12 0 15,-2 10 0-15,-4 5 0 0,2 7 0 16,4 2 0-16,6 4 0 0,9-1 0 15,10-1 0-15,4-2 0 16,12-2 0-16,11-5 0 0,2-3 0 16,4-5 0-16,4-7 0 0,0-5 0 15,2-7-297-15,-2-9-1208 16,-10 0-111-16,0-7-485 0</inkml:trace>
  <inkml:trace contextRef="#ctx0" brushRef="#br0" timeOffset="27682.22">28332 15693 7599 0,'0'0'593'0,"0"0"-593"0,0 0 0 15,0 0 0-15,0 0 0 0,27 45 0 16,-4-12 0-16,3 5 0 16,3 0 0-16,0-3 0 0,2 2 0 15,0-1 0-15,-4-1 0 0,-2-3 0 16,-6 0 0-16,-5-2 0 15,-8-5 0-15,-4-7 0 0,0-8-1694 16,-4-7-1051-16</inkml:trace>
  <inkml:trace contextRef="#ctx0" brushRef="#br0" timeOffset="27867.26">28656 15729 7267 0,'0'0'925'0,"0"0"-925"0,0 0 0 15,-45-4 0-15,14 20 0 0,-6 13 0 16,-5 10 0-16,5 1 0 0,2 2 0 16,6-2 0-16,8-1 0 0,11-5 0 15,6-4 0-15,8-5 0 16,11-10-613-16,-1-5-1220 0,9-9-856 0</inkml:trace>
  <inkml:trace contextRef="#ctx0" brushRef="#br0" timeOffset="28241.69">28954 15829 6282 0,'0'0'429'16,"0"0"907"-16,0 0-1191 0,0 0-145 15,-45-21 0-15,26 28 0 0,3 11 0 16,-3 11 0-16,4 9 0 15,1 5 0-15,4 5 0 0,6 1 0 16,4-1 0-16,10-5 0 0,4-6 0 16,7-8 0-16,6-11 0 0,2-7 0 15,4-8 0-15,0-8 0 16,-2-10 0-16,-2-6 0 0,-8-5-689 16,-5 5-1128-16,-3-3-772 0</inkml:trace>
  <inkml:trace contextRef="#ctx0" brushRef="#br0" timeOffset="28395.87">29167 15929 6302 0,'0'0'1265'0,"-14"54"-640"15,1-16-625-15,1 1 0 16,-3 0 0-16,5-2 0 0,4-7 0 16,4-6 0-16,2-8 0 0,4-8 0 15,2-7-789-15,0-1-1184 0,3-12-908 0</inkml:trace>
  <inkml:trace contextRef="#ctx0" brushRef="#br0" timeOffset="28534.79">29347 15317 6707 0,'0'0'24'0,"0"0"224"0,0 0 216 15,0 0-464-15,0 0-24 0,0 0-60 16,0 0-432-16,0 0-225 0,0 0-1200 15,19-19-168-15</inkml:trace>
  <inkml:trace contextRef="#ctx0" brushRef="#br0" timeOffset="28739.44">29397 15382 5614 0,'-15'37'884'0,"7"2"-171"16,4 12 268-16,4-1-981 0,0 7 0 15,8 4 0-15,0 1 0 16,3 1 0-16,-1-4 0 0,0-4 0 16,-2-1 0-16,-3-3 0 0,-5-2 0 15,0-4 0-15,-5-6 0 16,-1-7 0-16,0-11-245 0,0-8-2528 16,-2-10-1565-16</inkml:trace>
  <inkml:trace contextRef="#ctx0" brushRef="#br0" timeOffset="29103.92">29345 15968 5986 0,'0'0'785'0,"33"-26"-241"0,-8 11 240 16,0 5-691-16,1 1-93 0,-1 1 0 15,-2 1 0-15,2 0 0 16,0 0-517-16,-3 1-371 0,1 3 11 16,-8 0-1044-16,-5 1 457 0,-4 1 923 15,-2-1 541-15,-2-1 1793 0,-2 0-392 16,0-1 240-16,0 0-949 15,-8 2-204-15,-4 3-295 0,-5 6-193 16,-2 9 0-16,-1 7 0 0,1 3 0 16,3 6 0-16,-1 1 0 0,7 1 0 15,8-2 0-15,4-3 0 16,6-4 0-16,9-6 0 0,3-3 0 16,3-8 0-16,8-5 0 0,0-7 0 15,0-8 0-15,0-5 0 0,-6-3 0 16,-5 2 0-16,-5 0 0 0,-5 4 0 15,-1 5 0-15,-7 2 0 0,-2 4 0 16,0 3 0-16,0 3 0 0,-2 10 0 16,-1 10 0-16,1 8 0 15,0 2 0-15,2-4 0 0,4-7 0 16,5-4 0-16,3-6 0 0,3-6 0 16,-3-7-1650-16,-2-4-551 0</inkml:trace>
  <inkml:trace contextRef="#ctx0" brushRef="#br0" timeOffset="29305.74">29940 15426 7791 0,'0'0'401'0,"0"0"-401"0,0 0 0 16,0 0 0-16,0 0 0 0,-8 61 0 15,4-7 0-15,0 14 0 0,2 7 0 16,2-2 0-16,0 3 0 0,4 2 0 15,-2-2 0-15,-2-4 0 0,0-4 0 16,-4-7 0-16,2-4 0 0,-3-12 0 16,3-15-469-16,0-10-1712 0</inkml:trace>
  <inkml:trace contextRef="#ctx0" brushRef="#br0" timeOffset="29469.98">29800 16008 7827 0,'0'0'365'0,"0"0"-365"15,35-41 0-15,-2 32 0 0,6 2 0 16,5 1 0-16,1 2 0 0,0 1 0 16,3 2 0-16,0-1 0 0,-1 2 0 15,-1 0-873-15,-5 0-1316 16,-12 0 304-16,-2 1-1132 0</inkml:trace>
  <inkml:trace contextRef="#ctx0" brushRef="#br0" timeOffset="29595.59">30337 16041 5190 0,'-27'38'1244'0,"4"-2"-499"0,-5 9 268 15,5-1-1013-15,0 0 0 0,6-5 0 16,7-5 0-16,8-8 0 0,2-8 0 16,8-5 0-16,5-8 0 0,1-5 0 15,7-9-981-15,-9-2-380 16,5-6-2669-16</inkml:trace>
  <inkml:trace contextRef="#ctx0" brushRef="#br0" timeOffset="29717.28">30500 15768 5798 0,'0'0'2169'0,"0"0"-1944"16,0 0-225-16,0 0 0 0,0 0 0 15,0 0-213-15,0 0-1095 16,-4 50-357-16,2-25-308 0</inkml:trace>
  <inkml:trace contextRef="#ctx0" brushRef="#br0" timeOffset="29935.54">30604 16208 5594 0,'0'0'1073'16,"-37"-15"-441"-16,16 4-76 0,2 5-219 15,-1 3-337-15,1 3 0 16,0 4 0-16,3 6 0 0,1 5 0 16,5 6 0-16,4 1 0 0,4 3 0 15,2-3 0-15,6-2 0 0,4-2 0 16,9-5-417-16,-1-5-107 15,1-5 136-15,2-6-325 0,-1-7 17 16,-5-2-216-16,-3-2-2578 0</inkml:trace>
  <inkml:trace contextRef="#ctx0" brushRef="#br0" timeOffset="30200.48">30674 16293 4249 0,'0'0'1125'0,"0"0"548"16,-14 45-629-16,7-33-943 0,1-1-101 16,-2 2 0-16,4 0 0 0,-2 1 0 15,3 0 0-15,1 0 0 16,2-2 0-16,2 0 0 0,3-3 0 16,1-2 0-16,2 1 0 0,-2-4 0 15,3 2 0-15,-3-1 0 0,0-3 0 16,-2 1 0-16,0-2 0 15,-2-1 0-15,0 0 0 0,-2-3 0 16,0-8 0-16,2-11 0 0,0 0-1241 16,1-7-1689-16</inkml:trace>
  <inkml:trace contextRef="#ctx0" brushRef="#br0" timeOffset="31366.59">24547 8368 4654 0,'0'0'992'0,"0"0"-268"0,-6 40 297 0,0-29-597 0,2 0-47 16,-7-1-377-16,9-1 0 0,-8-1 0 16,2-1 0-16,-1-1 0 0,-3-3 0 15,2-3 0-15,-1-1 0 16,1-4 0-16,0-6 0 0,3-2 0 15,-1-4 0-15,6-4 0 0,2-2 0 16,0-6 0-16,6 1 0 16,7-1 0-16,-1 5 0 0,7 5 0 15,-1 5 0-15,-1 4 0 0,1 5 0 16,-1 1 0-16,-1 4 0 0,-3 5 0 16,-1 2 0-16,-1 6 0 0,-5 4 0 15,-2 3 0-15,-4 2 0 0,-4 2 0 16,-2-1 0-16,-5-1 0 0,-1-3 0 15,1 0 0-15,-3-2 0 16,4-4 0-16,-5-3 0 0,3-3 0 16,-1-4 0-16,1-3 0 0,-2-4 0 15,1-6 0-15,1-3 0 0,6-4 0 16,1-4 0-16,1 0 0 16,4 1 0-16,4 1 0 0,7 3 0 0,3 0 0 15,7 7 0-15,2 3 0 0,1 4 0 16,1 4 0-16,-2 5 0 15,-4 5 0-15,-3 3 0 0,-8 1 0 16,-4 1 0-16,-4 2 0 16,-8 1 0-16,-6 1 0 0,-7-1 0 15,2 0 0-15,-3-4 0 0,1-5 0 16,2-5 0-16,5-9 0 0,6-4-93 16,6-10-4681-16</inkml:trace>
  <inkml:trace contextRef="#ctx0" brushRef="#br0" timeOffset="32664.87">4719 15843 948 0,'0'0'1565'0,"0"0"-193"0,0 0 349 16,0 0-524-16,0 0-273 0,0 0-459 15,0 0-465-15,0 0 0 0,0 0 0 16,0-29 0-16,4 24 0 0,7 0 0 16,1 1 0-16,3 1 0 0,-3 3 0 15,-4 0 0-15,-2 3 0 16,-3 3 0-16,-1 4 0 0,0 5 0 16,-2 2 0-16,-2-2 0 0,-3-3 0 15,-1-6 0-15,2 0 0 0,0-2 0 16,-2-1 0-16,0 0 0 15,-1-3 0-15,-1 0 0 0,2-5 0 16,-4-5 0-16,3-3 0 0,3-2 0 16,4-2 0-16,0 0 0 0,6 1 0 15,3 0 0-15,1 1 0 16,2 0 0-16,-1 4 0 0,3 1 0 16,-1 3 0-16,1 4 0 0,3 3 0 15,-7 4 0-15,2 5 0 0,-3 3 0 16,1 1 0-16,-6-1 0 0,2 1 0 15,-6-2 0-15,0-4 0 0,0-2 0 16,0-1 0-16,0 1 0 0,-6-1 0 16,-2 0 0-16,-9 0 0 0,-3-1 0 15,-7 1 0-15,0 0 0 16,-2-1 0-16,8-2 0 0,9-1 0 16,2 0 0-16,3-2 0 0,7-2 0 15,0-3 0-15,17-2 0 0,6-5 0 16,8-1 0-16,4 1 0 0,-8 3 0 15,-7 3 0-15,-9 3 0 16,-5 2-61-16,-6 0-6186 0</inkml:trace>
  <inkml:trace contextRef="#ctx0" brushRef="#br0" timeOffset="72417.69">1563 7872 3169 0,'0'0'1917'0,"0"0"-1385"0,0 0 172 0,8-55-271 0,0 27-157 16,3-8 88-16,3-5-180 0,1-10-28 15,1-7 40-15,-1-8-172 16,-1-4 24-16,1-3-8 0,-5-1-32 15,0 6-8-15,1 6 4 0,-1 11 8 16,-2 14-12-16,-2 16 0 0,1 9-8 16,-7 8 8-16,0 4 8 0,0 3-8 15,0 10 0-15,-5 13 0 0,1 13-20 16,0 12 20-16,2 7 8 16,2 4-4-16,4 4-4 0,7 7 4 15,-1-1-4-15,2 1 0 0,3-4 12 16,-1-2-4-16,-1-5-8 0,-3-6 0 15,0-5-128-15,-4-7-272 0,-3-7-917 16,-1-12 25-16,-2-7-309 0</inkml:trace>
  <inkml:trace contextRef="#ctx0" brushRef="#br0" timeOffset="72574.89">1573 7789 6498 0,'0'0'325'15,"0"0"175"-15,0 0 369 0,0 0-869 16,0 0 0-16,46-7 0 0,-9-3 0 16,2-2 0-16,7-3 0 0,-9-3 0 15,-6 3-49-15,0-2-2812 0</inkml:trace>
  <inkml:trace contextRef="#ctx0" brushRef="#br0" timeOffset="73219.64">2015 7178 6134 0,'0'0'148'0,"11"56"417"16,-3-17-45-16,-6 5-72 0,0 3-71 15,0 9-377-15,-2 3 0 0,0 5 0 16,-4 4 0-16,2-2 0 0,2-6 0 16,0-7 0-16,2-9 0 0,4-9-341 15,5-4-483-15,-3-12-129 16,2-6-2056-16</inkml:trace>
  <inkml:trace contextRef="#ctx0" brushRef="#br0" timeOffset="73715.44">2235 7731 5914 0,'0'0'701'15,"-3"47"-409"-15,3-22 196 0,0-4-44 16,3 2-344-16,-1-3-4 0,2-2-20 15,0-6-68-15,0-3 4 0,-2-4-12 16,2-3-4-16,-4-2 4 0,4-2 24 16,3-13-16-16,3-14 25 0,-6-9-33 15,4-5 0-15,1 2 0 16,-1 4 0-16,0 6 0 0,-2 11 0 16,-2 11 0-16,-1 4 0 0,1 5 0 15,0 0 0-15,-4 5 0 0,10 5 0 16,-4 8 0-16,3 2 0 15,3 0 0-15,-2-2 0 0,-3-2 0 16,7-5 0-16,-8-3 0 0,2-5 0 16,-3-1 0-16,-3-2 0 0,4 0 0 15,-4-3 0-15,6-9 0 16,-2-7 0-16,3-6 0 0,-1 0 0 16,2 2 0-16,-1 3 0 0,-1 4 0 15,0 8 0-15,-6 3 0 0,2 5 0 16,0 5 0-16,3 7 0 0,3 10 0 15,-2 7 0-15,0 5 0 0,-1-2 0 16,1-6 0-16,-4 0 0 0,2-2 0 16,0 0 0-16,1-2-201 0,1-1-1364 15,-8-6-287-15,2-5-1682 0</inkml:trace>
  <inkml:trace contextRef="#ctx0" brushRef="#br0" timeOffset="74075.35">2807 7784 4862 0,'0'0'696'0,"0"0"132"0,0 0 653 16,0 0-1156-16,0 0-325 0,0 0 0 15,-16-39 0-15,5 22 0 0,-3 4 0 16,-3 5 0-16,1 3 0 0,-3 3 0 15,3 4 0-15,-1 9 0 0,1 9 0 16,-1 7 0-16,5 6 0 0,10 3 0 16,2 2 0-16,4-1 0 0,12-3 0 15,7-8 0-15,8-7 0 16,10-10 0-16,3-9 0 0,1-9 0 16,-6-8 0-16,-5-1 0 0,-12-5 0 15,-11 2 0-15,-11-2 0 16,0-3 0-16,-11 0 0 0,-9 1 0 15,-3 0 0-15,-4 5 0 0,2 4 0 16,4 5 0-16,7 6 0 0,6 3 0 16,4 2 0-16,4 1 0 0,0 2-665 15,6 1-840-15,10 1-2044 0</inkml:trace>
  <inkml:trace contextRef="#ctx0" brushRef="#br0" timeOffset="74429.71">3074 7706 6943 0,'0'0'1016'0,"0"-35"-783"0,0 19-233 16,-4 0 0-16,4 6 0 0,-7 3 0 15,3 3 0-15,0 4 0 16,-4 0 0-16,-7 1 0 0,-1 11 0 16,-3 5 0-16,7 3 0 0,2 0 0 15,-1-5 0-15,11-3 0 0,0-3 0 16,2-5 0-16,11 1 0 15,5-4 0-15,7 0 0 0,6-1 0 16,-2 0 0-16,2 3 0 0,-2 0 0 16,0 4 0-16,-4 3 0 0,-5 2 0 15,-3 1 0-15,-3 1 0 16,-7 3 0-16,-7 1 0 0,0 2 0 16,-11 1 0-16,-3 2 0 0,-7 0 0 15,-2 3 0-15,-10-3 0 0,2-3 0 16,0-6 0-16,0-6 0 0,0-8 0 15,4-8 0-15,7-15-1009 0,5 1-1572 16,3-10-1221-16</inkml:trace>
  <inkml:trace contextRef="#ctx0" brushRef="#br0" timeOffset="74633.7">3305 7140 4894 0,'0'0'2833'0,"0"0"-2529"0,0 0-143 15,0 0-161-15,-29 42 0 16,27-7 0-16,2 9 0 0,11 8 0 16,1 2 0-16,5 6 0 0,1 8 0 15,-7 3 0-15,-1 1 0 16,-8-2 0-16,-4-1 0 0,-6-6 0 16,-5-5 0-16,-1-10 0 0,3-13-1654 15,-1-13-611-15</inkml:trace>
  <inkml:trace contextRef="#ctx0" brushRef="#br0" timeOffset="74758.72">3206 7684 7547 0,'0'0'504'0,"0"0"-363"15,37-14-141-15,-14 12 0 0,2 2 0 16,6 0 0-16,0 2 0 16,6-2 0-16,4-1 0 0,-3-1-581 15,-5-4-3725-15</inkml:trace>
  <inkml:trace contextRef="#ctx0" brushRef="#br0" timeOffset="75519.46">4219 7887 2893 0,'0'0'948'0,"0"0"89"0,0 0-305 0,0 0 48 0,0 0 193 16,0 0-525-16,-25-57-124 0,15 24-267 16,0-5-57-16,3-1 0 0,7-4 0 15,13 4 0-15,7 4 0 0,5 4 0 16,2 11 0-16,-4 8 0 16,0 7 0-16,-1 5 0 0,-1 4 0 15,2 4 0-15,1 1-457 0,-9 0-471 16,2-2-1734-16</inkml:trace>
  <inkml:trace contextRef="#ctx0" brushRef="#br0" timeOffset="76111.12">4525 7571 5802 0,'0'0'744'0,"-48"-13"-103"15,28 11-421-15,-1 6-124 0,5 7 140 16,5 6-156-16,-3 6 4 0,7 4 28 15,1 2-108-15,0 1 16 0,6-2-16 16,0-3 8-16,2-4-12 0,8-7 0 16,-3-2-28-16,7-5 28 0,-1-4-20 15,1-2 24-15,1-1-4 16,1-6 16-16,-1-4 8 0,-3-4-24 16,2-5 32-16,-3-5-12 0,-1 1-16 15,-2-2 36-15,1 5-28 0,-9 5-12 16,2 6 12-16,0 4-12 15,-2 5 0-15,2 0-8 0,2 4-56 16,6 9 60-16,1 8-12 0,-3 5-80 16,2 3-28-16,1-3-12 0,-3-5-12 15,2 0-4-15,-4-3-80 16,1-2-40-16,1-3-32 0,-2-6-313 16,-2-4 237-16,4-3 148 0,5-6 80 15,3-6 104-15,1-8 36 0,-3-1-28 16,3-1-132-16,-1 1-40 0,-1 5 32 15,1 5 180-15,-9 5 4 0,-1 6 48 16,2 3-16-16,-8 8 108 0,4 5 284 16,-2 3-24-16,-2-3-48 0,0 1 104 15,0-5-199-15,-2-4-9 16,0-3 184-16,2-4-124 0,0-1-32 16,0-4-83-16,0-7-197 0,0-13 0 15,4-7 0-15,0-4 0 0,3 0 0 16,-3 7 0-16,2 4 0 15,-2 9 0-15,-2 5 0 0,2 7 0 16,-4 3 0-16,4 0 0 0,3 8 0 16,3 8 0-16,4 8 0 0,-1 1 0 15,-1 3 0-15,3-4 0 16,-1 1 0-16,3-1 0 0,-7-3-1097 16,0-4-1112-16</inkml:trace>
  <inkml:trace contextRef="#ctx0" brushRef="#br0" timeOffset="76344.39">5129 7612 6010 0,'0'0'384'0,"-25"-51"53"0,14 30 423 0,1 9-520 0,4 6-179 16,2 6-161-16,-2 7 0 0,-7 14 0 15,-1 11 0-15,-3 11 0 0,3 8 0 16,3 1 0-16,5 2 0 15,6-1 0-15,0-7 0 0,10-7 0 16,11-9 0-16,2-12 0 0,8-9 0 16,6-9 0-16,4-16 0 15,-3-12 0-15,-3-12 0 0,-6-10-1621 16,-11 10-160-16,-1-6-1177 0</inkml:trace>
  <inkml:trace contextRef="#ctx0" brushRef="#br0" timeOffset="76500.87">5203 7099 6234 0,'0'0'781'0,"0"0"231"0,-6 46-847 16,2-7-165-16,-1 10 0 0,3 2 0 16,2 5 0-16,0 5 0 0,0 2 0 15,7 1 0-15,-1-1 0 0,4-4 0 16,5-2 0-16,-3-6 0 16,7-6-49-16,-9-15-1515 0,6-8-858 0</inkml:trace>
  <inkml:trace contextRef="#ctx0" brushRef="#br0" timeOffset="76994.39">5375 7703 4498 0,'0'0'676'16,"8"-42"0"-16,-4 20 345 0,-4 6-425 16,0 2-108-16,-6 2-251 0,-5 5-237 15,1 5 0-15,-4 5 0 16,1 9 0-16,-1 7 0 0,1 8 0 16,1 5 0-16,-1 5 0 0,3 3 0 15,4 1 0-15,2 2 0 0,4-3 0 16,4-2 0-16,6-6 0 0,7-7 0 15,6-7 0-15,1-10 0 0,3-8 0 16,-2-6 0-16,2-10-37 0,-27 16-107 16,27-58 100-16,-21 23 44 0,-6-2 0 15,-2-3-116-15,-8 0-172 16,-1-4-624-16,1-1-33 0,4 10-147 16,2 5-1734-16</inkml:trace>
  <inkml:trace contextRef="#ctx0" brushRef="#br0" timeOffset="77415.31">5492 7716 3869 0,'0'0'1209'16,"-10"67"-297"-16,4-29 361 15,6-6-685-15,-6-4-247 0,6-8-341 16,0-6 0-16,8-6 0 0,2-8 0 16,3-5 0-16,3-11 0 0,1-8 0 15,-5-7 0-15,3-5 0 0,-5 2 0 16,0-2 0-16,-6 3 0 0,-2 7 0 15,3 7 0-15,-5 7 0 0,0 10 0 16,0 2 0-16,4 5 0 0,-2 11 0 16,6 9 0-16,-2 7 0 15,5 0 0-15,-7-2 0 0,2-5 0 16,0-3 0-16,0-2 0 0,-2-4 0 16,1-7 0-16,-5-2 0 0,2-5 0 15,2-2 0-15,2-5 0 16,8-13 0-16,3-16 0 0,10-8 0 15,4-6 0-15,0-1 0 0,-4 5 0 16,-2 9 0-16,-9 12 0 0,-6 10 0 16,-8 8 0-16,-2 5 0 0,0 1 0 15,0 7 0-15,0 9 0 16,-2 11 0-16,-2 7 0 0,2 4 0 16,2-3 0-16,6-7 0 0,1 0 0 15,3-2 0-15,6-1 0 0,3-4 0 16,-2-2 0-16,5-6 0 0,-3-6-1786 15,-2-4-1615-15</inkml:trace>
  <inkml:trace contextRef="#ctx0" brushRef="#br0" timeOffset="78102.89">6679 7599 6382 0,'0'0'757'0,"-6"34"-333"0,-5 1 12 0,1 8-243 0,0 4-193 16,1-3 0-16,7-3 0 15,2-4 0-15,0-3 0 0,7-5 0 16,3-8 0-16,0-4 0 0,5-14 0 16,1-5 0-16,5-16 0 0,6-10 0 15,0-8 0-15,-1-3 0 0,1-1 0 16,-6 2 0-16,-2 7 0 0,-7 8 0 15,-6 12 0-15,-2 7 0 0,-4 8 0 16,0 11 0-16,0 12 0 16,-2 10 0-16,2 3 0 0,0-2 0 0,7-3 0 15,3-6 0-15,0-4 0 16,7-8 0-16,3-9-65 0,-3-7 65 16,4-3 28-16,-5-9-24 0,-6-3 29 15,1-6-33-15,-5-4 0 16,-2-3 0-16,0-4 0 0,-4-2 0 15,0-4 0-15,-4-2 0 0,-2-3 0 16,-4 2 0-16,3 8 0 0,3 10 0 16,4 10 0-16,0 7 0 0,4 3 0 15,3 2 0-15,5 8 0 16,-2-1-533-16,5 1-1540 0</inkml:trace>
  <inkml:trace contextRef="#ctx0" brushRef="#br0" timeOffset="78633.57">7411 7663 2357 0,'4'-35'3005'0,"-8"12"-2193"0,-7-1 101 0,-5 9-349 0,-1 5-260 0,-8 9-67 15,3 5-237-15,1 9 0 0,4 8 0 16,3 5 0-16,-3 10 0 0,7 4 0 16,0-1 0-16,-1 4 0 0,7-5 0 15,2-2 0-15,2-6 0 16,0-5 0-16,6-9 0 0,1-8 0 16,7-8 0-16,1-5 0 0,1-7 0 15,5-6 0-15,-5-3 0 16,1 0 0-16,-1-2 0 0,-1 4 0 15,-5 3 0-15,5 1 0 0,-5 7 0 16,2 6 0-16,-1 3 0 0,3 8 0 16,-3 6 0-16,-5 2 0 15,4 4 0-15,-6 0 0 0,2 0 0 16,-3 2 0-16,-3-2 0 0,0-2 0 16,0 0 0-16,4-5 0 0,-4-3-1021 15,0-4-328-15,0-6-500 0</inkml:trace>
  <inkml:trace contextRef="#ctx0" brushRef="#br0" timeOffset="78875.44">7547 7565 6386 0,'0'0'1153'0,"0"0"-500"0,0 0-653 16,0 0 0-16,0 0 0 16,0 0 0-16,0 0 0 0,37 36 0 15,-28 1 0-15,-3 0 0 0,4-1 0 16,0-1 0-16,1-2 0 15,-1 2 0-15,0-3 0 0,1-3 0 16,-5-2 0-16,-2-7 0 0,-4-6 0 16,2-6 0-16,-2-6 0 15,0-2 0-15,0-1 0 0,0-7 0 16,4-9 0-16,-4-3 0 0,4-5-121 16,3-1-35-16,-1 4 24 0,-2 2-396 15,0 6-120-15,-2 6-405 0,-2 3-2268 0</inkml:trace>
  <inkml:trace contextRef="#ctx0" brushRef="#br0" timeOffset="79177.42">7710 7853 4762 0,'0'0'1744'0,"0"0"-1043"0,0 0 91 16,46 3-599-16,-15-16-193 0,6-5 0 16,-4-5 0-16,-4-2 0 0,-2-2 0 15,-6-2 0-15,-9-2 0 0,-2 4 0 16,-6 0 0-16,-4 1 0 15,-6-1 0-15,-4 0 0 0,-5 2 0 16,-1 4 0-16,-3 7 0 0,1 8 0 16,-1 6 0-16,1 15 0 0,-1 8 0 15,2 9 0-15,1 5 0 16,1 4 0-16,3 5 0 0,4 2 0 16,2-1 0-16,6-2 0 0,6-4 0 15,8-6 0-15,13-7 0 0,4-7 0 16,6-8 0-16,7-8 0 0,5-6 0 15,1-11 0-15,6-10 0 0,-17 1-1169 16,-4-8-4458-16</inkml:trace>
  <inkml:trace contextRef="#ctx0" brushRef="#br0" timeOffset="79809.92">9174 7214 2233 0,'0'0'2289'0,"12"-47"-1689"0,-1 20 16 0,-7 1 289 16,-4 1-385-16,0-1 96 0,-6 1-203 15,-9-2-413-15,-1 1 0 0,-9-2 0 16,2 2 0-16,-2 3 0 0,-2 5 0 15,3 6 0-15,1 6 0 0,2 9 0 16,-6 10 0-16,7 8 0 0,-7 6 0 16,2 7 0-16,2 5 0 0,2 2 0 15,5 4 0-15,1-1 0 0,9 3 0 16,6 2 0-16,0 2 0 16,17 2 0-16,3 2 0 0,7 1 0 15,4 1 0-15,-4-1 0 0,-2-1 0 16,-8-2 0-16,-1-3 0 15,-12-2 0-15,-2-7 0 0,-2-4 0 16,-6-5 0-16,0-5-449 0,-4-8-75 16,5-6-221-16,-7-9-1808 0</inkml:trace>
  <inkml:trace contextRef="#ctx0" brushRef="#br0" timeOffset="79980.25">8779 7707 6583 0,'0'0'952'0,"0"0"-295"15,0 0-657-15,0 0 0 0,39-36 0 16,-8 20 0-16,4-1 0 16,3 3 0-16,-5 3 0 0,4 3 0 15,2 2 0-15,5 0 0 0,3 5 0 0,-5 2 0 16,-9 11-421-16,-2 6-535 16,-17-2-1189-16,-4 8 260 0</inkml:trace>
  <inkml:trace contextRef="#ctx0" brushRef="#br0" timeOffset="80152.39">9226 7922 3189 0,'0'0'1060'16,"0"0"-235"-16,0 0 511 0,0 0-667 16,0 0-17-16,0 0-191 15,0 0-461-15,-31-54 0 0,31 15 0 16,0 1 0-16,6 1 0 0,8 7 0 16,-1 5 0-16,1 7 0 0,3 6 0 15,-7 4 0-15,7 4 0 0,-3 1 0 16,-2 3 0-16,3 1 0 0,-1 2-1345 15,-3 2-616-15,-5-1-736 0</inkml:trace>
  <inkml:trace contextRef="#ctx0" brushRef="#br0" timeOffset="80700.66">9463 7694 4594 0,'0'0'1436'0,"0"0"-539"16,0-33 287-16,-4 18-1103 0,-2 1-81 15,-4 4 0-15,-5 3 0 0,3 7 0 16,-5 7 0-16,3 8 0 15,-3 9 0-15,1 4 0 0,1 5 0 16,5 2 0-16,4-3 0 0,6-1 0 16,6-4 0-16,4-3 0 15,11-7 0-15,2-5 0 0,6-7 0 16,4-5 0-16,-2-5 0 0,-5-8 0 16,-1-2 0-16,-8-4 0 0,-7-2 0 15,-4-1 0-15,-6-2 0 0,-4 2 0 16,2 0 0-16,-2 5 0 0,2 6 0 15,-2 6 0-15,4 4 0 0,-4 1-441 16,4 8-119-16,4 8 164 0,6 2 103 16,0-1 69-16,1 0 84 0,1-4 56 15,-3 1 80-15,1 2 4 16,-8 2 500-16,2 0-99 0,-4 0 39 16,-4 1 361-16,2-1-801 0,-6-2 0 15,1-5 0-15,3-5 0 16,2-2 0-16,2-4 0 0,0-3 0 15,0-7 0-15,0-16 0 0,6-9 0 16,1-6 0-16,3-4 0 0,0 2 0 16,5-1 0-16,1 3 0 0,-1 6 0 15,-3 9 0-15,-2 8 0 16,-5 10 0-16,1 6 0 0,-6 2 0 16,10 8 0-16,0 10 0 0,5 7 0 15,1 7 0-15,-3 2 0 0,1 2 0 16,-3-2 0-16,-1 3 0 0,-6-6 0 15,-2-3 0-15,2-3 0 0,-4-11 0 16,2-7 0-16,3-4-89 0,-5-3-2784 16,0-17-1305-16</inkml:trace>
  <inkml:trace contextRef="#ctx0" brushRef="#br0" timeOffset="80887.59">9879 7146 8192 0,'0'0'0'0,"0"0"0"0,0 0 0 0,-21 39 0 16,15-2 0-16,0 10 0 0,2 7 0 16,4 0 0-16,0 3 0 0,0 4 0 15,6-1 0-15,2 1 0 16,-2-2 0-16,0-6 0 0,5-3 0 16,-1-7 0-16,-6-8 0 0,2-10-2234 15,-6-8-1491-15</inkml:trace>
  <inkml:trace contextRef="#ctx0" brushRef="#br0" timeOffset="81274.75">9757 7694 6951 0,'0'0'628'0,"0"0"-352"0,49-50 61 16,-20 34-337-16,4 0 0 0,3 1 0 16,7 1 0-16,-2 3 0 0,7 2 0 15,-5 2 0-15,3 5 0 0,-5 2-129 16,-8 1-919-16,-2 5 251 15,-10 0 193-15,-11-2 328 0,-8-2 276 16,2-1 116-16,-4-1 1013 0,-6 0-269 16,-4 0-148-16,-15 0-675 0,-2-2-37 15,-4 2 0-15,0 2 0 16,4 3 0-16,5 1 0 0,7-3 0 16,9 2 0-16,2-1 0 0,4 2 0 15,6 2 0-15,13 1 0 0,3 3 0 16,9 0 0-16,7 0 0 0,-3 2 0 15,2 0 0-15,0 7 0 0,-6 0 0 16,-8 1 0-16,-5 1 0 0,-7-2 0 16,-9 2 0-16,-4 2 0 0,-13-1 0 15,-5 0 0-15,-11-1 0 16,-7-5 0-16,-3-2 0 0,-2-4 0 16,-5-5 0-16,3-3 0 0,-3-2 0 15,5-2-173-15,12-4-1692 16,0-1-1048-16</inkml:trace>
  <inkml:trace contextRef="#ctx0" brushRef="#br0" timeOffset="94781.06">18246 6258 2757 0,'0'0'876'0,"0"0"289"0,0 0-97 0,0 0-492 0,0 0-187 16,0 0-17-16,11-39-224 0,-7 17-8 16,2-4 44-16,0-4-112 0,5-6 44 15,-5-7 84-15,4-6-160 0,1-4-12 16,-1-7 16-16,-2-4-27 0,0 0-17 15,3 3 0-15,-1 6 0 0,0 10 0 16,1 15 0-16,-3 9 0 16,-2 10 0-16,-4 6 0 0,0 3 0 15,0 3 0-15,3 11 0 0,-3 12 0 16,2 13 0-16,0 5 0 0,2 4 0 16,-4-3 0-16,6-1 0 15,-1-3 0-15,3-7 0 0,0-8 0 16,5-8 0-16,-3-7 0 0,3-8 0 15,-3-5 0-15,3-10 0 0,-5-8 0 16,4-3 0-16,-3-6 0 0,1-1 0 16,-2 1 0-16,1 4 0 0,-5 9 0 15,2 8 0-15,-6 7 0 0,2 8 0 16,1 13 0-16,-3 17 0 16,6 12 0-16,-2 8 0 0,0 3 0 15,3-5 0-15,-1-3 0 0,8-2 0 16,-1-6 0-16,1-1 0 0,-1-6-581 15,-1-12-1464-15,-1-4-356 0</inkml:trace>
  <inkml:trace contextRef="#ctx0" brushRef="#br0" timeOffset="95111.55">18914 6021 6534 0,'0'0'637'0,"0"0"-233"0,-4-44 213 15,2 34-617-15,-2 3 0 0,4 2 0 16,-4 3 0-16,-3-1 0 0,3 3 0 16,-4 4 0-16,-4 13 0 0,-1 12 0 15,-1 9 0-15,1 6 0 16,5-2 0-16,2-3 0 0,6-4 0 16,10-8 0-16,7-6 0 0,3-10 0 15,9-8 0-15,0-5 0 0,2-9 0 16,-10-7 0-16,0-2 0 0,-11-4 0 15,-6-3 0-15,-6 1 0 16,-4-2 0-16,-6 1 0 0,-5 0 0 16,-4-1 0-16,1 2 0 0,1 4 0 15,9 7 0-15,3 5-1061 0,5 6 28 16,2 2-267-16</inkml:trace>
  <inkml:trace contextRef="#ctx0" brushRef="#br0" timeOffset="95280.51">19082 6239 5694 0,'0'0'776'0,"0"0"-187"0,0 0 311 15,0 0-667-15,0 0-233 16,-42-29 0-16,32 0 0 0,10-4 0 16,4 2 0-16,2 4 0 0,11 7 0 15,-7 6 0-15,5 3 0 0,-3 7 0 16,-2 2 0-16,1 2 0 0,-1 0-85 15,-2 0-1984-15,-2 0-396 0</inkml:trace>
  <inkml:trace contextRef="#ctx0" brushRef="#br0" timeOffset="95530.32">19173 6159 5218 0,'0'0'1144'15,"37"-5"-319"-15,-17-6-281 0,-3-4-83 16,-3-2-461-16,-3-1 0 0,-7 0 0 15,-4-1 0-15,-4 0 0 0,-9 0 0 16,1 5 0-16,-5 3 0 0,5 7 0 16,-2 6 0-16,-1 11 0 0,-1 9 0 15,3 8 0-15,-1 8 0 0,7 3 0 16,3-1 0-16,8 0 0 16,13-7 0-16,10-6 0 0,8-8 0 15,8-9 0-15,11-7 0 0,6-4 0 16,4-12 0-16,-16 2-749 0,-5-7-2060 15</inkml:trace>
  <inkml:trace contextRef="#ctx0" brushRef="#br0" timeOffset="96242.55">20018 6036 5386 0,'0'0'700'0,"-2"52"-199"0,-2-20 487 0,-2-3-616 0,1-3-127 0,1-5-245 16,2-4 0-16,0-5 0 0,2-6 0 16,0-4 0-16,0-2 0 0,4-4 0 15,5-13 0-15,3-12 0 16,5-12 0-16,1-6 0 0,-1-3 0 16,-3 4 0-16,-1 1 0 0,5 8 0 15,-10 13 0-15,3 12 0 0,-7 8 0 16,-2 4 0-16,2 7 0 0,0 8 0 15,2 11 0-15,5 9 0 16,-5 2 0-16,2-2 0 0,-2-4 0 16,1-2 0-16,1-4 0 0,-2-5 0 15,0-5 0-15,1-6 0 0,-3-5 0 16,0-2 0-16,0-2 0 16,2-6 0-16,4-10 0 0,3-13 0 15,8-5 0-15,-3-1 0 0,-3 8 0 16,-7 11 0-16,-2 7 0 0,-6 7 0 15,4 2 0-15,0 5 0 0,3 10 0 16,-1 6 0-16,4 3 0 0,-2 3 0 16,1-5 0-16,1-1 0 0,0-2 0 15,1-2 0-15,-1 0 0 16,0 1 0-16,-1 0-301 0,-3-4-1296 16,-4-2-4517-16</inkml:trace>
  <inkml:trace contextRef="#ctx0" brushRef="#br0" timeOffset="96724.6">20789 6052 3329 0,'0'0'1157'0,"0"0"-397"0,0 0 677 0,-17-40-673 0,3 32-164 15,-3 0-455-15,1 0-145 0,-5-3 0 16,3 1 0-16,-3 1 0 15,4 4 0-15,11 3 0 0,0 2 0 16,2 5 0-16,-2 14 0 0,-5 17 0 16,5 11 0-16,-2 4 0 0,8-1 0 15,10-9 0-15,5-6 0 0,3-7 0 16,5-9 0-16,2-11 0 16,4-8 0-16,0-6 0 0,-4-8 0 15,1-7 0-15,-5-2 0 0,-11-1 0 16,-1-1 0-16,-7 1 0 0,-2-1 0 15,-6 1 0-15,-9 1 0 0,3-2 0 16,-3 3 0-16,1 5 0 0,5 6 0 16,1 5 0-16,8 5 0 0,0 1-621 15,4 1-484-15,7 8-199 16,1 0-777-16</inkml:trace>
  <inkml:trace contextRef="#ctx0" brushRef="#br0" timeOffset="96934.51">21064 6057 6883 0,'0'0'776'16,"0"0"-243"-16,-37-40-533 0,20 26 0 15,1 2 0-15,1 5 0 0,3 4 0 16,-1 3 0-16,3 15 0 0,2 9 0 16,-3 8 0-16,3 5 0 15,2 3 0-15,4-1 0 0,2-3 0 16,2-4 0-16,8-10 0 0,5-9 0 15,3-10 0-15,5-9 0 0,0-15 0 16,0-9 0-16,-3-9 0 0,-1-10-9 16,-7 12-1283-16,-1-5-509 0</inkml:trace>
  <inkml:trace contextRef="#ctx0" brushRef="#br0" timeOffset="97124.73">21105 5577 4946 0,'0'0'1793'0,"0"0"-813"0,-12 40-507 16,4-2-473-16,-3 10 0 0,5 3 0 15,0 6 0-15,0 3 0 16,4 3 0-16,2-5 0 0,2-3 0 16,0-3 0-16,6-5 0 0,0 0 0 15,1-4 0-15,-1-6 0 0,2-7-101 16,3-9-883-16,-5-10-1297 16,-2-9-449-16</inkml:trace>
  <inkml:trace contextRef="#ctx0" brushRef="#br0" timeOffset="97342.33">21171 6260 6518 0,'0'0'937'0,"0"0"-397"0,34-35-343 15,-12 9-197-15,1-4 0 16,-4 2 0-16,-5 1 0 0,-8 1 0 16,-2 2 0-16,-8 3 0 0,-6 2 0 15,-2 4 0-15,-7 6 0 0,0 7 0 16,-1 6 0-16,-1 12 0 0,2 9 0 15,3 9 0-15,1 6 0 0,9 4 0 16,6-2 0-16,8-4 0 16,11-7 0-16,10-8 0 0,4-4 0 15,13-9 0-15,5-8 0 0,-1-3 0 16,-7-4 0-16,-8-5-3494 0</inkml:trace>
  <inkml:trace contextRef="#ctx0" brushRef="#br0" timeOffset="97746.04">21550 6139 6250 0,'0'0'1329'0,"0"0"-977"0,37-6-91 0,-10 0-261 16,0 1 0-16,-3-1 0 0,3 0 0 15,2-1 0-15,0 1 0 0,0-1 0 16,0 0 0-16,-4-4 0 16,-6 3-1173-16,-9-3-1316 0</inkml:trace>
  <inkml:trace contextRef="#ctx0" brushRef="#br0" timeOffset="98026.1">22019 5553 7003 0,'0'0'740'0,"0"0"-291"0,-6 54-449 16,2-8 0-16,-1 7 0 0,5 3 0 16,0 2 0-16,0 1 0 0,3 4 0 15,-1 1 0-15,-2 2 0 16,2 0 0-16,0-4 0 0,0-5 0 16,2-6 0-16,2-8 0 0,5-11 0 15,-1-15-1658-15,4-9-286 0,-3-11-1270 0</inkml:trace>
  <inkml:trace contextRef="#ctx0" brushRef="#br0" timeOffset="98180.02">22228 6049 6134 0,'0'0'561'16,"0"0"311"-16,0 0-247 16,0 0-625-16,-11 48 0 0,5-10 0 15,0 4 0-15,4-1 0 0,0-5 0 16,0-1 0-16,2-3 0 0,0-4 0 15,0-4 0-15,2-6 0 0,2-10 0 16,-2-3-737-16,2-5-1076 0</inkml:trace>
  <inkml:trace contextRef="#ctx0" brushRef="#br0" timeOffset="98321.27">22294 5528 6330 0,'0'0'365'15,"0"0"-249"-15,0 0-116 0,0 0-224 0,0 0-69 16,4 45-531-16,2-33-144 16,-2-4-353-16</inkml:trace>
  <inkml:trace contextRef="#ctx0" brushRef="#br0" timeOffset="98539.98">22375 5671 5706 0,'0'0'929'0,"-9"60"-85"16,7-23-428-16,0 1-144 0,2 3-247 15,0 4-25-15,2 4 0 16,0 0 0-16,4 2 0 0,-3 0 0 16,-1-1 0-16,-2-4 0 0,-2-2 0 15,-7-4 0-15,-1-5 0 0,4-8-461 16,0-10-1528-16,1-8-44 0,-1-9-1248 15</inkml:trace>
  <inkml:trace contextRef="#ctx0" brushRef="#br0" timeOffset="98892.62">22375 6105 4722 0,'0'0'964'0,"0"0"-19"16,0 0-777-16,0 0 0 0,45-27 260 15,-20 15-116-15,0-1-76 16,-3 3 13-16,-3 3-249 0,-3 0 0 16,-3 4 0-16,-7 1 0 0,-2 2 0 15,-4 0 0-15,0 0 0 0,4 4 0 16,-4 2 0-16,-4 5 0 0,0 2 0 15,-4 5 0-15,-5 0 0 16,1 1 0-16,0 0 0 0,-7 2 0 16,5 1 0-16,-1 2 0 0,3 2 0 15,1-5 0-15,5 0 0 0,6-4 0 16,4-2 0-16,7-4 0 16,3-2 0-16,5-6 0 0,1-3 0 15,1-4 0-15,2-5 0 0,-3-5 0 16,1-1-261-16,-6 2-823 0,-5-1-2190 0</inkml:trace>
  <inkml:trace contextRef="#ctx0" brushRef="#br0" timeOffset="99190.3">22676 6197 6346 0,'0'0'677'0,"0"0"67"16,0 0-319-16,0 0-425 15,0 0 0-15,0 0 0 0,29-42 0 0,-16 27 0 16,-1-1 0-16,3 0 0 16,-7 3 0-16,-2 0 0 0,-4-1 0 15,-8 0 0-15,0 2 0 0,-9 2 0 16,-1 9 0-16,-3 4 0 0,-4 10 0 16,3 8 0-16,-3 7 0 15,4 4 0-15,3 3 0 0,5 1 0 16,11 0 0-16,7-4 0 0,11-4 0 15,13-5 0-15,13-6 0 0,11-9 0 16,12-6 0-16,-12-2-97 0,-1-7-3600 0</inkml:trace>
  <inkml:trace contextRef="#ctx0" brushRef="#br0" timeOffset="99843.33">23646 5528 5110 0,'0'0'700'0,"0"0"445"0,0 0-537 16,0 0-180-16,-35-26-227 15,28 45-201-15,-1 19 0 0,-2 14 0 16,0 11 0-16,3 7 0 0,5-5 0 15,0 5 0-15,0 5 0 0,-2-3 0 16,4-1 0-16,0-4 0 0,0-6 0 16,6-4 0-16,2-9 0 0,5-11 0 15,3-9 0-15,5-14 0 16,4-14 0-16,4-13 0 0,0-14 0 16,0-11 0-16,-2-6 0 0,-9-2 0 15,-10 1 0-15,-8 3 0 0,-8 8 0 16,-13 5 0-16,-5 9 0 0,-3 9 0 15,-4 11 0-15,4 8 0 16,4 7 0-16,4 4 0 0,3 1 0 16,5 0-545-16,7-2-844 0,4-4 45 15,2-3-129-15</inkml:trace>
  <inkml:trace contextRef="#ctx0" brushRef="#br0" timeOffset="100242.47">23888 6231 6166 0,'0'0'1709'0,"0"0"-1392"0,0 0-317 0,0 0 0 0,0 0 0 15,45-38 0-15,-24 13 0 0,-1-4 0 16,-3-1 0-16,-3 0 0 16,-5-2 0-16,-7 0 0 0,-4 0 0 15,-9 4 0-15,-1 8 0 0,-2 9 0 16,-3 11 0-16,-2 10 0 0,-3 13 0 15,-1 12 0-15,0 9 0 0,3 5 0 16,3 3 0-16,9 2 0 0,6-3 0 16,6-3 0-16,14-6 0 0,5-11 0 15,10-10 0-15,11-13 0 16,3-8 0-16,3-7-357 0,-13-3-867 16,-6-6-3030-16</inkml:trace>
  <inkml:trace contextRef="#ctx0" brushRef="#br0" timeOffset="100567.77">24274 5598 6418 0,'0'0'437'0,"0"0"51"0,0 0-12 16,4 64-136-16,-4-17-307 0,0 8-33 16,-2 6 0-16,-6 2 0 15,-2 4 0-15,-1 3 0 0,-5 1 0 16,-3-3 0-16,1-4 0 0,3-6 0 15,3-10 0-15,3-10 0 0,5-15 0 16,4-8 0-16,2-14 0 0,13-13 0 16,6-13 0-16,7-12 0 0,8-9 0 15,-3 2 0-15,-2 4 0 16,-4 13 0-16,-9 9 0 0,-8 12 0 16,-3 6 0-16,-5 5 0 0,2 8 0 15,-2 6 0-15,-2 1 0 0,0 3 0 16,2-6 0-16,0-2 0 0,6-4 0 15,3-3 0-15,3-2 0 0,1-4 0 16,-5-2-2250-16,0-1-1143 0</inkml:trace>
  <inkml:trace contextRef="#ctx0" brushRef="#br0" timeOffset="101113.72">24754 6113 5110 0,'0'0'1745'0,"0"-44"-873"0,-4 20-407 0,-7 6-465 0,-3 1 0 16,1 6 0-16,-3 5 0 15,-1 6 0-15,1 13 0 0,-3 9 0 16,-4 9 0-16,1 7 0 0,1 3 0 15,2-1 0-15,5-1 0 0,8-7 0 16,4-2 0-16,6-9 0 0,12-6 0 16,5-8 0-16,6-7 0 0,4-8 0 15,0-8 0-15,0-6 0 16,-4-3 0-16,-2 0 0 0,-7 1 0 16,-3 3 0-16,-3 1 0 0,-6 7 0 15,-2 4 0-15,-1 5 0 0,-3 3 0 16,0 2 0-16,-5 12 0 0,1 10 0 15,0 6 0-15,0 9 0 0,0-2 0 16,2-1 0-16,2-1 0 16,0-1 0-16,4-6 0 0,4-4 0 15,0-7 0-15,-1-6 0 0,3-6 0 16,-4-4-777-16,-4 0-1168 16,9-12-424-16</inkml:trace>
  <inkml:trace contextRef="#ctx0" brushRef="#br0" timeOffset="101375.85">24946 6116 6927 0,'0'0'1016'0,"0"0"-767"0,2 52-249 15,-2-17 0-15,-4 1 0 16,4-1 0-16,0-3 0 0,4-1 0 16,4-2 0-16,7-6 0 0,-1-2 0 15,3-5 0-15,-3-6 0 0,1-4 0 16,-3-7 0-16,-1-10 0 0,1-8 0 15,-2-7 0-15,3-7 0 0,-1-7 0 16,0-7 0-16,1-5 0 16,1 0 0-16,-3 6 0 0,-3 9 0 15,-6 10 0-15,-2 12 0 0,0 5 0 16,-2 6 0-16,0 3 0 0,0 1-1181 16,-2-1-1384-16</inkml:trace>
  <inkml:trace contextRef="#ctx0" brushRef="#br0" timeOffset="101531.3">25229 6211 7627 0,'-20'39'565'15,"3"1"-565"-15,0 4 0 16,7-7 0-16,6-6 0 0,4-4 0 16,10-10 0-16,7-4 0 0,1-10 0 15,3-8 0-15,2-13-733 0,-5 2-372 16,-1-8-2296-16</inkml:trace>
  <inkml:trace contextRef="#ctx0" brushRef="#br0" timeOffset="101641.11">25337 5945 5230 0,'0'-45'1665'0,"0"12"-1005"15,2 8-96-15,-2 16-491 0,0 4-73 16,0 5 0-16,0 0 0 0,2 0 0 16,4 11 0-16,11 8-1169 15,-5 0-432-15,5 2-296 0</inkml:trace>
  <inkml:trace contextRef="#ctx0" brushRef="#br0" timeOffset="101934.86">25514 6166 6951 0,'0'0'1241'0,"0"0"-1241"0,-35-39 0 16,25 32 0-16,2 4 0 0,-1 3 0 15,-1 3 0-15,2 11 0 0,2 6 0 16,2 10 0-16,4 3 0 0,2 0 0 15,6 3 0-15,4-3 0 16,3-6 0-16,3-2 0 0,1-7 0 16,-3-4 0-16,3-7 0 0,-4-6-309 15,-3-1 13-15,-2-10-24 0,-1-3 88 16,-3-3 196-16,0-5 20 16,-4 1 4-16,0 0 8 0,-2 4-80 15,0 5-317-15,0 5-195 0,0 4-608 16,0 2 439-16,0 0 141 0,2 3-28 15,2 4 576-15,2 1 60 0,-1-2-729 16,7 2-1019-16</inkml:trace>
  <inkml:trace contextRef="#ctx0" brushRef="#br0" timeOffset="102091.28">25663 6338 2509 0,'0'0'1468'0,"0"0"-479"0,0 0 115 16,0 0 265-16,0 0-737 0,0 0-511 16,-41 5-121-16,33-14 0 0,4-6 0 15,4-6 0-15,8-6 0 0,4-1 0 16,9-2 0-16,4 3 0 0,8 0 0 15,6 3 0-15,2 2 0 0,-1 2 0 16,-5 4 0-16,-6-1 0 16,-7 0 0-16,-7 5 0 0,-5-7-2226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9:07:08.2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5428 15243 2729 0,'0'0'2601'0,"0"0"-1877"0,0 0-244 0,0 0 389 16,0 0-557-16,0 0-204 0,-6 38 100 15,8-3-47-15,2 4-161 0,-4 7 0 16,2 0 0-16,0 3 0 0,-2 2 0 16,2-3 0-16,-2-2 0 15,5-6 0-15,-5-4 0 0,0-6-101 0,4-8-627 16,2-8 76-16,-6-7-157 15,6-4-840-15,-6-6-11 0</inkml:trace>
  <inkml:trace contextRef="#ctx0" brushRef="#br0" timeOffset="451.94">5455 15280 4486 0,'0'0'736'0,"0"0"-80"0,0 0 81 0,0 0-481 0,0 0-56 0,21 50 220 16,-9-21-224-16,3 0-60 0,1 2 40 15,-1-5-108-15,-1 1 12 0,-1-2-52 16,1-1-11-16,-8-2-17 0,5-1 0 16,-7-3-285-16,2-3-191 0,-4-5-629 15,0-4 13-15,0-4-305 0</inkml:trace>
  <inkml:trace contextRef="#ctx0" brushRef="#br0" timeOffset="939.84">5623 15548 3557 0,'0'0'853'0,"0"0"-353"15,0 0 472-15,0 0-348 0,0 0-79 16,0 0 279-16,31-56-507 0,-19 26-317 15,5-4 0-15,1 0 0 0,-1-2 0 16,-5 1 0-16,3 3 0 0,-5 4 0 16,0 5 0-16,1 4 0 15,-7 6 0-15,-2 7 0 0,-2 1 0 16,4 5 0-16,-4 0 0 0,4 3 0 16,-2 7 0-16,2 11-165 0,-4 2 53 15,2 5 96-15,0-1 8 16,0 0-4-16,3 3 12 0,-5 2 8 15,0 3-8-15,0 3 0 0,-7 3 32 16,3 1-16-16,-2-4-16 0,2-1 88 16,4-5-80-16,0-8-8 0,4-4 0 15,-2-6-12-15,4-7-44 0,3 0-740 16,1-7-41-16,0 0-243 0,3-3-1673 16</inkml:trace>
  <inkml:trace contextRef="#ctx0" brushRef="#br0" timeOffset="1293.16">6024 15538 5250 0,'0'0'1345'0,"0"0"-1045"15,0 0 200-15,0 0 104 16,-38-12-411-16,28 12-193 0,-2 0 0 15,3 6 0-15,1 3 0 0,0 7 0 16,2 3 0-16,-5 7 0 0,5 4 0 16,2 4 0-16,0 2 0 0,4-1 0 15,4-3 0-15,6-6 0 0,5-6 0 16,3-6 0-16,7-7 0 0,6-7 0 16,0-4 0-16,-2-8 0 15,2-7 0-15,-4-5 0 0,-2-2 0 16,-9-3 0-16,-7 1 0 0,-7 0 0 15,-2 2 0-15,-7 2 0 0,-3 3 0 16,-4 5 0-16,1 6 0 0,-1 3 0 16,3 5-233-16,5 2-703 15,0 0-97-15,2 0-1632 0</inkml:trace>
  <inkml:trace contextRef="#ctx0" brushRef="#br0" timeOffset="1571.79">6177 15576 6026 0,'0'0'1261'0,"-3"35"-629"0,3-14-359 15,0 1-273-15,0 0 0 0,7 3 0 16,7-1 0-16,-1-1 0 0,5-1 0 16,3-5 0-16,-3-1 0 15,1-4 0-15,-2-5 0 0,-7-1 0 16,0-5 0-16,-6-3 0 0,3-9 0 15,-1-8 0-15,-2-7 0 0,-2-2 0 16,2-2 0-16,-4 0 0 0,0 3 0 16,4 1 0-16,-2 7 0 15,2 3 0-15,1 7 0 0,-3 2 0 16,2 6 0-16,-4 1-2242 0,6 0-131 0</inkml:trace>
  <inkml:trace contextRef="#ctx0" brushRef="#br0" timeOffset="1819.97">6416 15773 1928 0,'0'0'3206'0,"0"0"-1381"15,42-30-793-15,-20 5-831 0,-1-3-201 16,0 0 0-16,-7 0 0 0,3 1 0 16,-7-1 0-16,-6 4 0 0,-4 3 0 15,-4 2 0-15,-2 6 0 16,-9 6 0-16,5 6 0 0,0 5 0 15,-5 13 0-15,3 5 0 0,-5 9 0 16,3 5 0-16,4 1 0 0,3-1 0 16,7-1 0-16,0-6 0 15,11-2 0-15,9-9 0 0,7-6 0 16,6-11 0-16,13-10-1229 0,-13-4-676 16,12-6-1637-16</inkml:trace>
  <inkml:trace contextRef="#ctx0" brushRef="#br0" timeOffset="2435.51">7636 15484 5438 0,'0'0'604'0,"0"0"9"0,-37-15 403 16,24 9-704-16,-1 0-103 0,-3 3-209 16,-3 3 0-16,1 2 0 0,0 6 0 15,1 4 0-15,1 1 0 16,5 2 0-16,2 3 0 0,-1 0 0 15,3 1 0-15,2-1 0 0,6-3 0 16,0 0 0-16,6-4 0 0,8 0 0 16,3-3 0-16,8-3 0 15,6-3 0-15,2-2 0 0,2 1 0 16,-2 1-45-16,-6 1-403 0,-6 5 28 16,-7 2 212-16,-4 2 168 0,-8 1 32 15,-2-1 8-15,0 0 268 16,-6-3-4-16,-4 1-12 0,-7-1 20 15,1-2-172-15,-5-1-87 0,-4-1-13 16,-1-2 0-16,1 0 0 0,2-3 0 16,2 0 0-16,5-4 0 0,1 1-277 15,9-1-155-15,2 3 8 0,4 0-237 16,4 0 53-16,6 1-180 0,7-2-173 16,-3 0 45-16,3-2-1125 0</inkml:trace>
  <inkml:trace contextRef="#ctx0" brushRef="#br0" timeOffset="2765.57">7828 15517 1368 0,'0'0'4830'0,"0"0"-4093"16,-35 2-45-16,25 1-127 0,-5 3-565 16,3 5 0-16,2 4 0 0,-5 4 0 15,5 4 0-15,1 3 0 0,1 2 0 16,6 1 0-16,2-1 0 15,0-1 0-15,6-3 0 0,5-6 0 16,5-4 0-16,5-4 0 0,0-5 0 16,-1-2 0-16,1-3 0 0,-5 0 0 15,1-5 0-15,-3-2 0 0,-3-4 0 16,-1-1 0-16,-2-3 0 0,-4-5 0 16,-4-1 0-16,0-4 0 0,0-1 0 15,-6-1 0-15,0 3 0 0,-2 1 0 16,2 4 0-16,-1 6 0 15,3 4 0-15,4 4-13 0,0 4-243 16,0 0-376-16,0 1 112 0,-4 0-225 16,4 1-1220-16,0 4 153 0</inkml:trace>
  <inkml:trace contextRef="#ctx0" brushRef="#br0" timeOffset="3063.72">7892 15594 4722 0,'0'0'1296'0,"0"0"-167"15,0 42-361-15,0-22-491 0,2 1-277 16,7-4 0-16,1 2 0 0,6-2 0 16,5-2 0-16,0 0 0 0,6-4 0 15,-5 1 0-15,3 0 0 0,-8-3 0 16,1-2 0-16,-7-2 0 0,-3-3 0 16,-4-2 0-16,0-2 0 0,2-5 0 15,-1-8 0-15,-3-13 0 0,2-4 0 16,-4-4 0-16,-6-1 0 15,1 1 0-15,-5 0 0 0,0 3 0 16,6 5 0-16,4 4 0 0,4 3-129 16,6 3-627-16,5-1 468 15,1 4 108-15,1 3-213 0,-1 4-335 16,3 1-144-16,-9 3-909 0,-4 4-420 0</inkml:trace>
  <inkml:trace contextRef="#ctx0" brushRef="#br0" timeOffset="4045.62">8438 15515 3369 0,'0'0'1793'0,"0"0"-1037"0,-37-32-63 0,22 31-65 0,-1 3 8 16,1 10-388-16,-5 9-179 0,3 6-69 16,1 5 0-16,5 3 0 0,1 2 0 15,10 1 0-15,0-2 0 16,6-3 0-16,4-4 0 0,5-5 0 15,1-6 0-15,5-4 0 0,-4-6 0 16,3-8 0-16,3-3 0 0,2-11 0 16,0-4 0-16,-3-3-701 15,-5 2-728-15,-3 1-3813 0</inkml:trace>
  <inkml:trace contextRef="#ctx0" brushRef="#br0" timeOffset="4307.72">8550 15725 3261 0,'0'0'3121'16,"31"-36"-2364"-16,-11 13 79 0,-3 0-619 16,3 3-217-16,-5 0 0 0,-3 1 0 15,-1 1 0-15,-5 2 0 0,-2 0 0 16,-4 2 0-16,0 1 0 0,-6 1 0 16,-9 4 0-16,3 4 0 15,-9 8 0-15,3 9 0 0,-5 13 0 0,2 8 0 16,-6 8 0-16,3 4 0 15,7 0 0-15,3 0 0 0,12-6 0 16,4-7 0-16,12-11 0 0,13-5 0 16,8-10 0-16,8-8 0 15,3-10 0-15,8-15 0 0,-13 5-533 16,2-11-2564-16</inkml:trace>
  <inkml:trace contextRef="#ctx0" brushRef="#br0" timeOffset="4806.14">9536 15632 3945 0,'0'0'837'0,"0"0"71"0,-29-46 281 0,16 30-573 16,-1 0-192-16,1 3-151 0,-1 4-273 16,4 5 0-16,-1 4 0 0,1 6 0 15,0 11 0-15,-3 8 0 16,3 8 0-16,0 6 0 0,5 4 0 15,-1 0 0-15,6-1 0 0,2-7 0 16,9-6 0-16,3-10 0 0,3-10 0 16,3-6 0-16,1-5 0 0,4-12 0 15,-3-5 0-15,-1-4 0 0,0-4 0 16,-1-1 0-16,-7 3 0 0,-3 1 0 16,-1 6 0-16,-7 7 0 0,-2 4 0 15,0 6 0-15,0 1 0 0,4 7 0 16,-4 8 0-16,0 10 0 15,4 4 0-15,-4 2 0 0,0-2 0 16,2-7 0-16,-2 0 0 0,4-5 0 16,2-6 0-16,5-4 0 15,3-7-277-15,-2-5-1112 0,3-2-63 16,1-3-369-16</inkml:trace>
  <inkml:trace contextRef="#ctx0" brushRef="#br0" timeOffset="5192.78">9749 15634 4958 0,'0'0'1905'15,"0"0"-1057"-15,0 0-367 0,0 0-481 16,0 0 0-16,0 0 0 0,0 0 0 16,0 0 0-16,0 0 0 0,-23 53 0 15,23-33 0-15,0-1 0 0,6 0 0 16,4-3 0-16,-3-4 0 0,3-1 0 16,0-6 0-16,1-4 0 15,-1-4 0-15,0-7 0 0,1-3 0 16,-1-4 0-16,-6-2 0 0,2 0 0 15,-2 0 0-15,-2 3 0 0,3 4 0 16,-5 5 0-16,0 3 0 0,0 4 0 16,0 5 0-16,0 9 0 15,4 7 0-15,-4 4 0 0,6-2 0 16,0-4 0-16,9-11 0 0,1-4 0 16,9-4 0-16,2-8 0 0,0-3 0 15,0-6 0-15,-3 0 0 16,-7-4 0-16,-1 0 0 0,-5-2 0 15,-7 1 0-15,-4 0 0 0,0 0 0 16,-8 2 0-16,-1-2 0 0,-1 5 0 16,0 5 0-16,1 6 0 0,7 5 0 15,-2 1 0-15,4 5 0 0,0 3-517 16,-4-1-1088-16,8-1-424 0</inkml:trace>
  <inkml:trace contextRef="#ctx0" brushRef="#br0" timeOffset="5887.2">10152 15587 6807 0,'0'0'612'0,"0"0"-208"0,-48-15-35 0,38 15-369 16,-5 5 0-16,3 9 0 0,2 5 0 16,-1 4 0-16,5 2 0 0,2 1 0 15,4-1 0-15,0-5 0 16,10-6 0-16,1-5 0 0,1-7 0 15,2-2 0-15,3-9 0 0,-3-3 0 16,-3-5 0-16,-1-3 0 0,0-3 0 16,-3 0 0-16,-3 1 0 0,-4 1 0 15,0 3 0-15,2 5 0 0,-2 4 0 16,0 7 0-16,0 2 0 0,0 10 0 16,0 12 0-16,0 7 0 15,0 3 0-15,8 0 0 0,-2-6-29 16,1-5-159-16,3-4-32 0,6-6-56 15,3-6-272-15,-2-4 159 0,-1-2 41 16,1-6-156-16,-3-3 160 0,-4-4-16 16,1 1-325-16,-5-4 1 15,-6 0-24-15,0 0-373 0,0 1 365 16,0 0 716-16,-6 2 520 0,0 1 509 16,-3 2-265-16,7 5 397 0,2 5-473 15,0 1-68-15,-4 3-68 16,4 1-315-16,0 3 55 0,0 3 120 15,4 1-328-15,-2 1-16 0,2 2 16 16,1-4-84-16,-3-3 8 0,2-2 76 16,2-2-40-16,-2 0 48 0,2 0 120 15,-2 1-116-15,3-2-63 0,-1-1-33 16,-2 0 0-16,0 1 0 0,2 3 0 16,0 5 0-16,3 9 0 15,-1 8 0-15,2 5 0 0,-1 4 0 0,1 1 0 16,-4 4 0-16,0 3 0 15,-6 2 0-15,-2 4 0 0,-12 3 0 16,-7-1 0-16,-10-1 0 0,-2-6 0 16,-8-7 0-16,-1-8 0 15,-1-12 0-15,-3-11 0 0,9-8 0 16,4-16 0-16,2-10 0 0,4-9 0 16,7-5 0-16,9-1 0 15,15 1 0-15,9 1 0 0,12 2 0 16,8 2 0-16,2 1 0 0,2 2 0 15,7 1 0-15,1 1 0 0,-8 7-301 16,-4-2-2080-16</inkml:trace>
  <inkml:trace contextRef="#ctx0" brushRef="#br0" timeOffset="6411.88">11712 15411 2481 0,'0'0'3153'0,"-10"-52"-2305"0,-2 25-355 0,-9 0 283 0,-4 1-616 0,-2-1-44 0,-6-2 16 15,-2 0-99-15,2-1-33 0,-2 7 0 16,-2 7 0-16,6 4 0 15,0 11 0-15,0 2 0 0,4 12 0 16,0 5 0-16,6 6 0 0,5 2 0 16,1 0 0-16,3-2 0 0,3 0 0 15,9 1 0-15,0 4 0 16,11 2 0-16,9 3 0 0,1 5 0 16,4 3 0-16,12 2 0 0,-4 5 0 15,4 3 0-15,-6 3 0 16,-4 0 0-16,-8-2 0 0,-7-4 0 15,-3-4 0-15,-9-4 0 0,0-4 0 16,-9-7 0-16,3-5 0 0,-8-10-961 16,7-8-256-16,-3-7-387 0</inkml:trace>
  <inkml:trace contextRef="#ctx0" brushRef="#br0" timeOffset="6545.59">11301 15770 5898 0,'0'0'1477'0,"0"0"-660"0,0 0-817 15,0 0 0-15,0 0 0 0,0 0 0 16,47-8 0-16,-13 3 0 0,3-2 0 16,-2-2 0-16,6 1 0 15,-4 1-145-15,5 2-947 0,-9 5 207 16,-6 1-267-16,-7 5-1746 0</inkml:trace>
  <inkml:trace contextRef="#ctx0" brushRef="#br0" timeOffset="6735.71">11692 15930 2441 0,'0'0'636'0,"0"0"12"0,0 0 469 16,0 0-669-16,0 0 4 0,0 0 393 16,0 0-357-16,-2-42-84 0,-9 14 309 15,7-2-713-15,-2 2 0 0,2 1 0 16,4 3 0-16,4 4 0 0,6 4 0 16,-4 3 0-16,9 3 0 0,1 1 0 15,5 1 0-15,0 3 0 0,-5 2-285 16,1 1-1168-16,-7 2-615 0</inkml:trace>
  <inkml:trace contextRef="#ctx0" brushRef="#br0" timeOffset="6982.23">11933 15719 3409 0,'0'0'1677'0,"0"0"-60"0,0 0-929 16,0 0-144-16,0 0-287 0,0 0-257 15,0 0 0-15,0 0 0 16,-39-18 0-16,19 33 0 0,-1 8 0 15,0 5 0-15,7 0 0 0,1-1 0 16,5-1 0-16,8-3 0 0,8-4 0 16,9-6 0-16,4-4 0 0,5-5 0 15,5-4 0-15,0-4 0 0,2-7 0 16,-1-2 0-16,-6-3 0 0,-5-1 0 16,-4 1 0-16,-7-1 0 0,-10-2 0 15,-2-1 0-15,-6 0 0 16,1 1-393-16,-3 3-515 0,0 4-73 15,-1 4-1416-15,5 2-876 0</inkml:trace>
  <inkml:trace contextRef="#ctx0" brushRef="#br0" timeOffset="7421.13">12037 15883 1860 0,'0'0'1517'15,"6"43"-713"-15,-6-24-287 0,0-7 191 16,0-4-540-16,0-4-60 0,4-3 60 15,9-2-48-15,1-11 124 0,7-6 145 16,-5-7-201-16,1-2 40 0,-9-1 148 16,-6 1-120-16,-2 1-8 0,0 3 0 15,0 4-203-15,-2 6-45 0,-2 5 0 16,4 4 0-16,-4 4 0 0,4 0 0 16,0 4 0-16,0 5 0 0,4 4 0 15,6-1 0-15,1 2 0 16,1-3 0-16,-2-4 0 0,1 0 0 15,-1-2 0-15,-6-3 0 0,-4 1 0 16,4-3 0-16,-4 0 0 0,2 0 0 16,-2-4 0-16,0-7 0 15,0-6 0-15,4-7 0 0,9-3 0 16,5-1 0-16,5 2 0 0,2 5 0 16,-2 4 0-16,-3 9 0 0,1 7 0 15,-6 4 0-15,-3 14 0 16,-2 4 0-16,-1 9 0 0,-7 4 0 15,2-1 0-15,0 0 0 0,2-3 0 16,4-4 0-16,3-1 0 0,1-3 0 16,1-3 0-16,-3-4 0 0,-1-6-445 15,3-5-2392-15</inkml:trace>
  <inkml:trace contextRef="#ctx0" brushRef="#br0" timeOffset="7915.82">13593 15585 1208 0,'0'0'4790'0,"0"0"-3901"0,-20-42-41 0,1 36-391 0,-6 3-457 16,0 4 0-16,-1 9 0 0,-1 5 0 16,0 8 0-16,6 5 0 0,7 4 0 15,1 5 0-15,9 1 0 16,4 0 0-16,4-2 0 0,13-2 0 15,-1-2 0-15,3-3 0 0,4-4 0 16,2-6 0-16,1-4 0 0,1-7 0 16,4-6-293-16,2-6-583 0,-8-2-1149 15,-2-4-284-15</inkml:trace>
  <inkml:trace contextRef="#ctx0" brushRef="#br0" timeOffset="8224.81">13903 15690 3849 0,'0'0'941'0,"0"0"-233"16,-33-28 381-16,19 20-589 0,2-3 8 16,-3 3 89-16,1 3-597 15,1 3 0-15,3 4 0 0,-5 9 0 16,3 8 0-16,-3 7 0 0,-1 7 0 16,6 4 0-16,-1 1 0 15,11-1 0-15,0-1 0 0,11-5 0 16,5-4 0-16,9-6 0 0,2-7 0 15,0-7 0-15,4-6 0 0,0-4 0 16,-9-6 0-16,3-4 0 0,-12-5 0 16,-3-1 0-16,-10-3 0 0,0-3 0 15,-2 0 0-15,-8 0 0 0,3 1 0 16,-7 1 0-16,4-2 0 0,-1 3 0 16,5 1-53-16,2 7-311 0,4 3-412 15,6 4 119-15,-2 6-219 16,2 1-1421-16</inkml:trace>
  <inkml:trace contextRef="#ctx0" brushRef="#br0" timeOffset="8427.65">13990 15901 780 0,'0'0'3085'16,"0"0"-2244"-16,0 0 323 0,0 0-508 16,0 0-183-16,0 0 591 15,0 0-935-15,17-40-129 0,-17 3 0 16,0-3 0-16,0 1 0 0,6 5 0 15,4 2 0-15,-3 7 0 0,3 7 0 16,0 4 0-16,1 3 0 0,-1 2 0 16,6 0 0-16,-1 2 0 0,-5 0-877 15,1 3-1056-15,-5 1-1633 0</inkml:trace>
  <inkml:trace contextRef="#ctx0" brushRef="#br0" timeOffset="8997.2">14296 15579 2541 0,'0'0'3829'0,"0"0"-2944"0,0 0-413 0,0 0-332 0,6 34 8 16,-1 0 29-16,1 6-177 0,-6 4 0 16,4-4 0-16,-4 1 0 15,0-3 0-15,0-4 0 0,0-4 0 16,0-4 0-16,-4-9 0 0,4-6 0 16,0-6 0-16,-2-5 0 15,2-3 0-15,0-12 0 0,0-15 0 16,2-9 0-16,8-7 0 0,0-5 0 15,7 3 0-15,2 5 0 0,-3 3 0 16,5 10 0-16,-11 12 0 0,0 9 0 16,-3 6 0-16,3 7 0 0,2 9 0 15,3 8 0-15,-5 9 0 0,-4 5 0 16,-6 4 0-16,0 2 0 0,0 0 0 16,0-2 0-16,0-2 0 15,0-4 0-15,0-3 0 0,5-5 0 16,-5-8-217-16,4-7-751 0,-2-4-229 15,2-6-2569-15</inkml:trace>
  <inkml:trace contextRef="#ctx0" brushRef="#br0" timeOffset="9273.21">14581 15891 4974 0,'0'0'1424'15,"0"0"-607"-15,46-16 3 0,-30 4-663 16,1-1-157-16,-3-1 0 0,1 0 0 15,-5-1 0-15,-4 0 0 0,-3 0 0 16,-3 0 0-16,-7 1 0 0,-3 0 0 16,-2 5 0-16,-3 3 0 0,1 6 0 15,-3 9 0-15,1 10 0 0,1 9 0 16,-1 5 0-16,3 5 0 0,5 0 0 16,2-2 0-16,6-2 0 0,10-8 0 15,11-5 0-15,1-7 0 16,9-6 0-16,-4-5 0 0,8-2 0 15,-3-2 0-15,-6-3 0 0,1 3-265 16,-2 1-683-16,-6 0-5 0,-5 1-207 16,-4 4-1562-16</inkml:trace>
  <inkml:trace contextRef="#ctx0" brushRef="#br0" timeOffset="9410.25">14906 16010 4562 0,'0'0'1096'0,"-21"-65"349"16,9 24-669-16,-3 2-463 0,9 3-313 15,2 6 0-15,4 6 0 0,10 4 0 16,1 2 0-16,5 4 0 0,1 3 0 16,4 0 0-16,-1 1 0 0,1 2 0 15,4 0-621-15,-9 3-444 0,-1 1-2444 0</inkml:trace>
  <inkml:trace contextRef="#ctx0" brushRef="#br0" timeOffset="9736.28">15154 15681 6374 0,'0'0'1045'0,"0"0"-581"16,-47 0-155-16,34 3-309 15,-1 1 0-15,3 1 0 0,5 0 0 16,2-2 0-16,4 1 0 0,0 0 0 16,0 2 0-16,8 1 0 0,5 4 0 15,11 1 0-15,7 1 0 16,-2 0 0-16,2-2 0 0,0 1 0 15,-4-1 0-15,0 0 0 0,-6 2 0 16,-1 1 0-16,-3 1 0 0,-7 0 0 16,1 2 0-16,-7-1 0 0,-4 1 0 15,-6 3 0-15,-9 0 0 0,-8 3 0 16,-6-1 0-16,-8-4 0 0,0-2 0 16,-4-4 0-16,1-5 0 0,5-2 0 15,8-5 0-15,13 0-525 16,8-12-636-16,2 1-211 0,8-8-525 15</inkml:trace>
  <inkml:trace contextRef="#ctx0" brushRef="#br0" timeOffset="10266.39">16398 15272 5050 0,'0'0'1056'0,"0"0"385"0,0 0-809 0,0 0-619 0,-10 50-13 16,4-12 0-16,-4 10 0 0,5 7 0 15,3-2 0-15,2 3 0 16,2-1 0-16,7-1 0 0,-3-1 0 15,0-4 0-15,-2-6 0 0,2-5 0 16,-1-8 0-16,-5-5 0 0,0-7-381 16,-5-9-2304-16,-1-4-1517 0</inkml:trace>
  <inkml:trace contextRef="#ctx0" brushRef="#br0" timeOffset="10460.85">16260 15690 6931 0,'0'0'848'16,"0"0"-435"-16,0 0-413 0,0 0 0 16,0 0 0-16,0 0 0 0,33-3 0 15,-2 9 0-15,10 0 0 0,1 0 0 16,1-2 0-16,1 4 0 0,1 0-209 16,-4 1-907-16,-10-2-49 0,-2 1-2921 15</inkml:trace>
  <inkml:trace contextRef="#ctx0" brushRef="#br0" timeOffset="10702.48">16696 15775 4402 0,'0'0'932'16,"0"0"293"-16,0 0-489 15,0 0-180-15,-18-38-215 0,11 31-341 16,-3 0 0-16,-2 6 0 0,-7 3 0 16,7 9 0-16,-3 8 0 0,3 3 0 15,-3 4 0-15,5 2 0 16,4 2 0-16,2-2 0 0,8-2 0 15,6-2 0-15,7-4 0 0,5-4 0 16,9-6 0-16,7-5 0 0,-3-5 0 16,2-8 0-16,-4-3 0 0,-10-7 0 15,-7 0 0-15,-10-4 0 0,-1 0 0 16,-5-2 0-16,-9 2 0 0,-3 0 0 16,-9 3 0-16,-4 0 0 0,-1 1 0 15,5 4-853-15,-2-2-1664 0</inkml:trace>
  <inkml:trace contextRef="#ctx0" brushRef="#br0" timeOffset="12028.42">17928 15775 4193 0,'0'0'1209'0,"0"0"-293"0,0 0 221 0,0 0-517 15,0 0-503-15,50 34-117 0,-28-29 0 16,-5-4 0-16,4-3 0 0,-1-6 0 16,1-2 0-16,0-6 0 0,4-2 0 15,-7-4 0-15,3 1 0 0,-5-3 0 16,-5 1 0-16,-7 2 0 15,-4 1 0-15,-4 3 0 0,-9 5 0 16,-12 2 0-16,-1 5 0 0,-5 5 0 16,-7 5 0-16,-3 9 0 0,4 5 0 15,0 4 0-15,10 4 0 0,2 3 0 16,8 1 0-16,7 4 0 0,0 0 0 16,10 1 0-16,0 0 0 0,10 0 0 15,7-3 0-15,7-5 0 16,7-6 0-16,7-6 0 0,3-7 0 15,-2-7 0-15,3-2 0 0,-3-4 0 16,-6-3-449-16,-10 0-808 0,-5-1-443 0</inkml:trace>
  <inkml:trace contextRef="#ctx0" brushRef="#br0" timeOffset="12264.84">18300 15616 8043 0,'0'0'149'0,"0"0"-149"0,0 0 0 0,0 0 0 0,27 53 0 0,-8-17 0 15,-1 4 0-15,7-4 0 0,2-6 0 16,4-1 0-16,0-5 0 15,0-2 0-15,-4-2 0 0,-2-6 0 16,-7-2 0-16,-3-3-317 0,-9-6-1168 16,-6-1-3565-16</inkml:trace>
  <inkml:trace contextRef="#ctx0" brushRef="#br0" timeOffset="12468.88">18569 15668 6074 0,'0'0'1165'16,"-54"-1"-541"-16,23 9-295 0,2 10-329 15,0 7 0-15,-2 5 0 0,2 5 0 16,0 1 0-16,7 0 0 0,5-1 0 16,3-2 0-16,10-2 0 0,4-5 0 15,10-3 0-15,6-5 0 16,7-7-793-16,-4-6-880 0,6-5-756 0</inkml:trace>
  <inkml:trace contextRef="#ctx0" brushRef="#br0" timeOffset="12897.34">18836 15782 2649 0,'0'0'3229'0,"0"0"-2352"0,0 0-309 16,0 0 301-16,0 0-869 0,-11-37 0 16,1 30 0-16,-2 3 0 15,-7 4 0-15,2 10 0 0,-3 10 0 16,-1 10 0-16,0 6 0 0,3 4 0 16,-1 1 0-16,7-3 0 15,6-4 0-15,6-5 0 0,6-6 0 16,6-4 0-16,7-7 0 0,4-5 0 15,3-5 0-15,5-5 0 0,5-9 0 16,-3-3 0-16,-2-4 0 0,0-2-373 16,-11 6-1192-16,1-1-684 0</inkml:trace>
  <inkml:trace contextRef="#ctx0" brushRef="#br0" timeOffset="13068.29">19028 15801 7131 0,'0'0'1028'0,"0"0"-995"15,-15 40-33-15,5-12 0 0,-4 7 0 16,3 0 0-16,1 1 0 0,2 0 0 16,-1-3 0-16,9-5 0 15,0-4 0-15,7-5 0 0,1-5 0 16,2-6 0-16,-2-5-1633 0,3-6-1041 0</inkml:trace>
  <inkml:trace contextRef="#ctx0" brushRef="#br0" timeOffset="13186.42">19179 15391 7335 0,'0'0'476'0,"0"0"-156"15,0 0-259-15,0 0-61 0,0 0 0 16,0 0 0-16,0 0-325 0,0 0-895 16,0 0-421-16,0 0-504 0</inkml:trace>
  <inkml:trace contextRef="#ctx0" brushRef="#br0" timeOffset="13411.44">19245 15353 6711 0,'0'0'1016'16,"0"0"-604"-16,-21 47-359 0,17-15-53 15,-2 6 0-15,6 7 0 16,0 4 0-16,-2 4 0 0,2 3 0 15,-4 0 0-15,0 0 0 0,-7-1 0 16,5-4 0-16,-4-4 0 0,-1-6 0 16,1-5 0-16,4-8-421 0,2-11-2240 15,0-10-845-15</inkml:trace>
  <inkml:trace contextRef="#ctx0" brushRef="#br0" timeOffset="13564.63">19104 15836 4690 0,'0'0'2089'15,"0"0"-945"-15,0 0-875 0,50-25-269 16,-25 21 0-16,-3 0 0 0,-1 0 0 16,-2 0 0-16,1-1 0 15,1 2 0-15,-4 0 0 0,-3 2 0 16,-1 1 0-16,-3 0-593 0,-2 0-532 16,-2 1-403-16</inkml:trace>
  <inkml:trace contextRef="#ctx0" brushRef="#br0" timeOffset="13812.98">19435 15891 6070 0,'0'0'1745'15,"39"-28"-1368"-15,-20 10-377 0,-5-1 0 16,-3 1 0-16,-5-2 0 0,-6 2 0 16,0-1 0-16,-4 1 0 0,-9 5 0 15,-1 6 0-15,-5 7 0 0,1 11 0 16,-3 8 0-16,-6 8 0 15,4 8 0-15,1 5 0 0,-1 3 0 16,13 1 0-16,3-1 0 0,14-3 0 16,7-7 0-16,13-4 0 15,8-8 0-15,11-8 0 0,9-12 0 16,7-4 0-16,-12-7-1870 0,-2-7-2692 0</inkml:trace>
  <inkml:trace contextRef="#ctx0" brushRef="#br0" timeOffset="14453.48">20727 15560 1396 0,'0'0'112'0,"14"-43"2209"0,-9 20-696 0,-5 0-581 0,-2-1-179 16,-7-3-36-16,-1 0-829 0,-5-2 0 16,-3 1 0-16,-5 1 0 15,-4 3 0-15,-4 4 0 0,-2 3 0 16,2 8 0-16,0 6 0 0,0 3 0 16,0 3 0-16,0 5 0 0,4 3 0 15,2 3 0-15,3 3 0 16,5 4 0-16,1 5 0 0,7 4 0 15,3 4 0-15,6 7 0 0,6 3 0 16,9 4 0-16,1 4 0 0,5 0 0 16,6 2 0-16,0-2 0 0,-2-2 0 15,-3-3 0-15,-3-4 0 0,-5-4 0 16,-5-4 0-16,-5-6 0 0,-2-8 0 16,-2-6 0-16,0-5 0 0,-2-7 0 15,-2-1-861-15,0-2-576 0</inkml:trace>
  <inkml:trace contextRef="#ctx0" brushRef="#br0" timeOffset="14637.46">20338 15862 6334 0,'0'0'989'16,"0"0"-313"-16,0 0-483 0,0 0-193 16,48-11 0-16,-17 8 0 0,2 1 0 15,-4 2 0-15,-6 0 0 0,-3 0 0 16,1 1 0-16,0 0 0 15,-5-1 0-15,5 0 0 0,-2 0-1333 16,-7 0-664-16,0-1-1397 0</inkml:trace>
  <inkml:trace contextRef="#ctx0" brushRef="#br0" timeOffset="14931.32">20710 15956 5946 0,'0'0'1601'0,"0"0"-956"0,0 0-645 15,0 0 0-15,40-50 0 0,-26 26 0 16,-3 2 0-16,-5-2 0 0,-4-1 0 16,-2-2 0-16,0 3 0 15,-4 4 0-15,-3 7 0 0,3 8 0 16,0 5 0-16,-6 4 0 0,-7 15 0 16,1 6 0-16,-1 7 0 15,3 3 0-15,3 0 0 0,7 3 0 16,4 0 0-16,2 1 0 0,5-2 0 15,5-3 0-15,2-4 0 0,3-8 0 16,2-5 0-16,-1-8 0 0,1-6 0 16,-1-3-553-16,-1-6-159 0,-3-10-725 15,3-4 365-15,-5 2 19 0,1-7-1080 0</inkml:trace>
  <inkml:trace contextRef="#ctx0" brushRef="#br0" timeOffset="15300.38">20921 15906 1092 0,'0'0'2245'0,"11"-45"-484"15,-11 28-657-15,4 10-331 16,-2 4 235-16,-2 3-799 0,0 0-209 15,0 0 0-15,0 7 0 0,0 10 0 16,-6 7 0-16,6 6 0 0,-4 2 0 16,4-6 0-16,0-3 0 15,4-5 0-15,8-4 0 0,3-3 0 16,-5-5 0-16,6-5 0 0,1-1 0 16,-3-9 0-16,1-3 0 0,-1-2 0 15,-1-2 0-15,-3-1 0 0,0 1 0 16,-3 2 0-16,-3 5 0 15,-2 3 0-15,0 4 0 0,-2 2 0 16,0 5 0-16,0 8-61 0,-2 7 37 16,2 5-28-16,0 0 52 0,4-1 0 15,2-6-32-15,7-4 28 0,3-6-4 16,5-3-12-16,2-5 20 0,-1-2 104 16,3-8-24-16,-4-4-63 0,-1-7-17 15,1-2 0-15,-4-5 0 16,-7-3 0-16,4-2 0 0,-7 0 0 15,-3-5 0-15,-4-3 0 0,-4 1 0 16,-1 6 0-16,-1 9 0 0,2 9 0 16,2 8 0-16,-2 5 0 15,4 3 0-15,-2 0 0 0,0 2-1405 16,2 5-732-16</inkml:trace>
  <inkml:trace contextRef="#ctx0" brushRef="#br0" timeOffset="15843.83">21453 15913 5830 0,'0'0'1605'0,"0"0"-1009"0,0 0-435 16,0 0-161-16,0 0 0 0,0 0 0 16,29-33 0-16,-17 18 0 15,-4-2 0-15,-2 1 0 0,-6 2 0 16,0-1 0-16,-6 0 0 0,-2 0 0 16,-2 3 0-16,-3 3 0 0,1 7 0 15,-1 3 0-15,1 10 0 0,-2 6 0 16,-1 8 0-16,5 5 0 15,6 2 0-15,-1 2 0 0,5-5 0 16,9-1 0-16,1-2 0 0,9-6 0 16,1-1 0-16,5-4 0 0,0-4 0 15,0-3 0-15,-3-3 0 0,5-2 0 16,-2-1-65-16,2-2 21 0,0 0-112 16,2 0-164-16,0 3-180 0,-4 1-277 15,-5 3 121-15,-3-1 176 16,-11-1 480-16,0-2 184 0,-6-1 408 15,2-1 453-15,-2 0-409 0,0-1-148 16,0-4-435-16,-4-7-53 0,-4-12 0 16,-2-7 0-16,-5-7 0 15,3-1 0-15,5 6 0 0,3 6 0 16,4 2 0-16,9 6 0 0,1 0 0 16,4 2 0-16,3-2 0 0,2-1 0 15,3 1 0-15,3-3 0 0,4-2 0 16,-4 7 0-16,0-4-3098 0</inkml:trace>
  <inkml:trace contextRef="#ctx0" brushRef="#br0" timeOffset="16577.29">22693 15951 5706 0,'0'0'516'0,"0"0"597"0,0 0-601 0,0 0-224 0,0 0-231 15,0 0-57-15,0 0 0 16,0 0 0-16,-23 46 0 0,19-16 0 15,0 1 0-15,0-7 0 0,0-5 0 16,-3-3 0-16,3-5 0 0,2-5 0 16,0-4 0-16,2-1 0 15,-2-1 0-15,2-9 0 0,4-11 0 16,11-15 0-16,3-7 0 0,7-5 0 16,4 1 0-16,-2 5 0 15,2 4 0-15,0 4 0 0,-7 11 0 0,-3 9 0 16,-9 7 0-16,-5 8 0 0,-3 11 0 15,-2 7 0-15,4 6 0 16,-4 4 0-16,-4-1 0 0,4-1 0 16,-2-1 0-16,2-5 0 0,0-5 0 15,2-5 0-15,2-5 0 0,0-4 0 16,2-3 0-16,2-4 0 0,7-12 0 16,-1-5 0-16,3-6 0 0,4-2 0 15,-5 2 0-15,3 1 0 16,-7 6 0-16,3 5 0 0,-9 7 0 15,-4 5 0-15,-2 3 0 0,0 0 0 16,0 6 0-16,0 9 0 0,0 6 0 16,0 7 0-16,0 0 0 15,0-1 0-15,6-5 0 0,2-2 0 16,3-3 0-16,-1-1 0 0,11-1 0 16,-5-3 0-16,3-1-65 0,1-3-1139 15,-5-4-181-15,1-1-3605 0</inkml:trace>
  <inkml:trace contextRef="#ctx0" brushRef="#br0" timeOffset="16898.58">23338 15863 5978 0,'0'-33'997'0,"0"6"-277"0,-6 0-223 16,-3 7-497-16,3 7 0 0,0 5 0 16,2 5 0-16,0 2 0 0,-3 1 0 15,-1 3 0-15,-6 10 0 0,-3 9 0 16,-1 6 0-16,5 4 0 15,3 0 0-15,6-2 0 0,4 1 0 16,4-4 0-16,8-3 0 0,3-3 0 16,5-5 0-16,-1-4 0 15,2-4 0-15,-7-6 0 0,7-3 0 16,-7-6 0-16,-3-5 0 0,-5-3 0 16,0-1 0-16,-6-2 0 0,0-1 0 15,0 0 0-15,-4-1 0 0,-4-1 0 16,-3 2 0-16,1 0 0 15,6 2 0-15,4 2 0 0,8 3-413 16,7 4-123-16,5 1-525 0,-3 4-1312 16,3 2 176-16</inkml:trace>
  <inkml:trace contextRef="#ctx0" brushRef="#br0" timeOffset="17131.84">23617 15797 6542 0,'0'0'789'0,"0"0"-41"15,0 0-635-15,-19-34-113 0,11 26 0 16,-6 0 0-16,-5 2 0 0,0 6 0 16,-1 14 0-16,-3 8 0 15,2 10 0-15,1 7 0 0,-1 5 0 16,11 2 0-16,5-1 0 0,7-6 0 16,11-5 0-16,8-10 0 0,10-7 0 15,8-10 0-15,4-9 0 0,7-11 0 16,-5-11 0-16,1-8 0 15,-9-7-97-15,-4-4-723 0,-8-2-893 16,-9 11-340-16</inkml:trace>
  <inkml:trace contextRef="#ctx0" brushRef="#br0" timeOffset="17318.63">23795 15462 4802 0,'0'0'836'0,"0"0"737"16,0 0-737-16,0 0-691 0,-31 39-145 15,24-10 0-15,-1 8 0 0,0 7 0 16,-2 6 0-16,-3 4 0 15,3 2 0-15,-3-1 0 0,13-4 0 16,0-5 0-16,7-4 0 0,7-5 0 16,5-5 0-16,-1-7 0 15,9-7 0-15,-4-8 0 0,0-8-689 16,-7-2-259-16,-1-8-1990 0</inkml:trace>
  <inkml:trace contextRef="#ctx0" brushRef="#br0" timeOffset="17598.5">23848 15976 3697 0,'0'0'1645'0,"0"0"-384"16,0 0-713-16,0 0-172 0,0 0-32 16,0 0-80-16,0 0-207 0,0 0-57 15,0 0 0-15,27 36 0 0,-14-21 0 16,-1 2 0-16,0-5 0 0,3-2 0 16,-1-2 0-16,7-3 0 0,4-5 0 15,2-7 0-15,0-6 0 16,-1-7 0-16,-1-4 0 0,-4-2-525 15,-7-5-788-15,-3 1 445 0,-7 0 392 16,-4-1 476-16,-6 5 40 0,-7 4 340 16,-5 9 152-16,-5 9-476 15,-4 7-56-15,-2 12-276 0,0 6-12 16,4 3 24-16,7 3 160 0,5-3 88 16,9 1 12-16,10-6-28 15,11-3-112-15,6-3-112 0,8-6-385 0,-9-3-123 16,3-4-557-16</inkml:trace>
  <inkml:trace contextRef="#ctx0" brushRef="#br0" timeOffset="17934.8">24336 15807 6154 0,'0'0'1041'0,"0"0"-477"15,0 0-131-15,0 0-433 0,0 0 0 16,-45-13 0-16,30 16 0 0,-3 3 0 16,9 0 0-16,3 0 0 0,4 1 0 15,4 3 0-15,9 3 0 16,7 1 0-16,11-1 0 0,8-2 0 16,7 0 0-16,-1 1 0 0,1 0 0 15,-7 2 0-15,-8 2 0 0,-9 1 0 16,-9 1 0-16,-11 1 0 0,-4 1 0 15,-11 0 0-15,-6 1 0 16,-8 1 0-16,-2-3 0 0,-6-2 0 16,-4-2 0-16,-5-3 0 0,1-5 0 15,-3-4 0-15,3-2 0 0,-3-1 0 16,13-3-1565-16,-6-3-857 0</inkml:trace>
  <inkml:trace contextRef="#ctx0" brushRef="#br0" timeOffset="18739.41">6747 16711 2036 0,'0'0'1189'0,"0"0"-505"0,-37-6 5 0,31-1 403 0,2-6-460 0,-3-6-219 16,5-6 191-16,0 0-184 0,2-1-72 15,-4 1-263-15,-2 1-85 0,-4 2 0 16,-5 4 0-16,-1 7 0 16,-7 8 0-16,-2 10 0 0,-2 12 0 15,-4 11 0-15,4 9 0 0,0 2 0 16,9 2 0-16,9-7 0 0,9-7 0 16,7-5 0-16,13-6 0 0,-1-3 0 15,6-4 0-15,2-6 0 16,-3-5 0-16,3-5 0 0,-6-10-37 15,0-1 13-15,-5-6 24 0,-1 0 40 16,-5 2-19-16,-4-1-21 0,0 6 0 16,-1 7 0-16,-5 3 0 0,0 5 0 15,4 7 0-15,2 8 0 0,0 8 0 16,4 7 0-16,5-1 0 0,-7-2 0 16,0-6 0-16,3-4 0 0,-1-4 0 15,-4-3 0-15,9-4 0 16,-5-5 0-16,2-4-277 0,-3-4-775 15,-1-7-2242-15</inkml:trace>
  <inkml:trace contextRef="#ctx0" brushRef="#br0" timeOffset="18940.36">6935 16127 6402 0,'0'0'897'0,"0"0"-133"0,0 0-635 0,0 0-129 16,-35 18 0-16,25 10 0 15,4 9 0-15,-1 7 0 0,7 2 0 16,2 2 0-16,5 6 0 0,1 3 0 16,2 4 0-16,-4 2 0 0,-1 0 0 15,-5-4 0-15,0-3 0 0,0-12-301 16,0-15-1444-16,-5-8-1068 0</inkml:trace>
  <inkml:trace contextRef="#ctx0" brushRef="#br0" timeOffset="19062.57">6832 16576 6522 0,'0'0'1369'0,"0"0"-1068"16,0 0-301-16,0 0 0 0,-6-35 0 15,22 28 0-15,15-2 0 0,13-3 0 16,3 2 0-16,9 0 0 0,4-2-21 16,-11 3-1367-16,5-4-1302 0</inkml:trace>
  <inkml:trace contextRef="#ctx0" brushRef="#br0" timeOffset="19515.52">8018 16609 5006 0,'0'0'1456'0,"-31"-33"-651"16,9 20-33-16,-3 8-619 0,-2 5-153 16,0 9 0-16,-2 7 0 0,6 5 0 15,3 6 0-15,5 4 0 0,3 4 0 16,4-2 0-16,6 0 0 15,4-1 0-15,6-4 0 0,2-4 0 16,1-3 0-16,1-6 0 0,4-8 0 16,-1-5 0-16,1-5 0 0,3-12 0 15,4-4 0-15,-3-7 0 0,5-2 0 16,-2 2 0-16,2 1 0 0,-7 6 0 16,-3 7 0-16,-1 7 0 0,-3 5 0 15,-1 10 0-15,0 3 0 16,-1 6 0-16,-1 2 0 0,2 1 0 15,1-2 0-15,-1-1 0 0,0-5 0 16,3-1 0-16,1-4 0 16,-1-4 0-16,1-2-2442 0,-8-5-1520 0</inkml:trace>
  <inkml:trace contextRef="#ctx0" brushRef="#br0" timeOffset="20347.18">9116 16623 1920 0,'0'0'3990'0,"-35"-33"-3205"0,18 15 391 0,-3 4-855 0,-1-1-321 15,-2 3 0-15,-2 2 0 0,-6 5 0 16,5 5 0-16,-1 8 0 16,6 8 0-16,0 9 0 0,5 4 0 15,5 7 0-15,1 1 0 0,10 0 0 16,0-4 0-16,15-7 0 0,5-7 0 16,7-7 0-16,6-10 0 0,4-5 0 15,5-11 0-15,-5-4 0 16,-2-3 0-16,-4 0 0 0,-12 2 0 15,-1 2 0-15,-7 0 0 0,-9 4 0 16,2 3 0-16,-4 4 0 0,0 4 0 16,0 2 0-16,0 0 0 0,0 12 0 15,0 13 0-15,4 8 0 0,2 8 0 16,0 1 0-16,5-2 0 0,-1 1 0 16,-4-1 0-16,-2 0 0 0,-4 3 0 15,-4 1 0-15,-8 0 0 16,-13 2 0-16,-2-3 0 0,-6-2 0 15,-2-4 0-15,-2-7 0 0,-5-9 0 16,9-10 0-16,2-9 0 16,4-7 0-16,7-14 0 0,5-13 0 15,3-7 0-15,8-12 0 0,4-2 0 16,6 0 0-16,8 4 0 0,7 5 0 16,2 4 0-16,2 4 0 15,2 2 0-15,-1 1 0 0,1-1-49 0,-2 9-1463 16,-4-2-705-16</inkml:trace>
  <inkml:trace contextRef="#ctx0" brushRef="#br0" timeOffset="20486.28">9294 16635 4109 0,'-11'33'2850'0,"1"-3"-1978"0,0 7-511 0,6-3-361 0,-7 1 0 0,7-5 0 15,4-5 0-15,0-8 0 16,10-9 0-16,5-5 0 0,-1-7 0 15,3-13-357-15,-5 2-1108 0,-3-9-776 0</inkml:trace>
  <inkml:trace contextRef="#ctx0" brushRef="#br0" timeOffset="20626.05">9327 16216 5914 0,'0'0'837'15,"0"0"-329"-15,0 0 64 0,0 0-572 16,0 0-12-16,0 0-900 15,0 0-813-15,0 0-1116 0</inkml:trace>
  <inkml:trace contextRef="#ctx0" brushRef="#br0" timeOffset="20890.95">9447 16640 6006 0,'0'0'837'16,"-11"50"251"-16,7-20-827 0,4 1-261 15,0-2 0-15,11-2 0 0,-1-2 0 16,6-5 0-16,1-3 0 16,4-7 0-16,-3-2 0 0,-1-4 0 15,-5-4 0-15,-4 0 0 0,-5-7 0 16,-3-5 0-16,4-6 0 0,-4-5 0 16,0-2 0-16,0-1 0 0,0-2 0 15,4-1 0-15,2-1 0 0,0 3 0 16,5 3 0-16,-3 9 0 15,-2 4 0-15,0 5-109 0,-6 2-1688 16,4 1 9-16,3 2-578 0</inkml:trace>
  <inkml:trace contextRef="#ctx0" brushRef="#br0" timeOffset="21370.2">9678 16731 4426 0,'0'0'820'0,"0"0"-40"0,42 13 525 15,-30-15-741-15,-2-6-267 16,1-3-297-16,-1-3 0 0,-4-4 0 15,-2 0 0-15,-4-1 0 0,0-1 0 16,-6 2 0-16,2-1 0 16,-2 6 0-16,2 6 0 0,-3 3 0 15,3 4 0-15,-2 4 0 0,0 10 0 16,-4 12 0-16,-1 8 0 0,3 2 0 16,6 4 0-16,-2-4 0 0,4-2 0 15,6-5 0-15,8-5 0 0,3-8-261 16,0-5 65-16,1-4-204 15,3-6 52-15,2-2 88 0,-7-9 104 16,5 0 127-16,-1-3 29 0,-3-1 0 16,2 3-104-16,-7 4-4 0,-2 2-80 15,-3 4-84-15,-3 1 252 0,0 6 20 16,-2 4 76-16,2 6 156 0,-4-2 241 16,0-1-149-16,0-6-4 0,-6-3 292 15,2-3-307-15,0 1-305 16,-3-2 0-16,1-7 0 0,2-7 0 15,2-13 0-15,2-4 0 0,2-2 0 16,8 1 0-16,1 7 0 16,-1 3 0-16,4 7 0 0,-3 5 0 15,-1 6 0-15,3 4 0 0,-3 6 0 16,6 5 0-16,-1 8 0 0,1 1 0 16,-1 4 0-16,-3 0 0 15,3 1 0-15,-5 1 0 0,0-2 0 0,1-3 0 16,5-4 0-16,-5-9-2182 15,5-8-1147-15</inkml:trace>
  <inkml:trace contextRef="#ctx0" brushRef="#br0" timeOffset="21936.08">11129 16444 1492 0,'0'0'789'0,"11"-58"1368"0,-7 26-1453 0,-4 5 76 16,0 2 425-16,-10 6-517 0,-5 4-311 15,-1 3-377-15,-5 4 0 0,0 1 0 16,-2 2 0-16,-1 1 0 0,3 1 0 16,-2 0 0-16,-2 0 0 15,3-1 0-15,-3 1 0 0,4 0 0 16,-2 3 0-16,3 0 0 0,-1 4 0 16,7 3 0-16,1 1 0 0,5 5 0 15,2 3 0-15,6 6 0 16,-4 4 0-16,4 5 0 0,4 2 0 15,6 2 0-15,5 3 0 0,1 1 0 16,5 0 0-16,2 0 0 0,1-4 0 16,3 2 0-16,0 1 0 0,-2-1 0 15,-9 0 0-15,-1-2 0 0,-9 2-97 16,-6-2-443-16,0-2-4 0,-10-4-777 16,-1-7-336-16,-3-5-1048 0</inkml:trace>
  <inkml:trace contextRef="#ctx0" brushRef="#br0" timeOffset="22135.22">10759 16669 5926 0,'0'0'661'16,"0"0"39"-16,0 0 40 0,0 0-600 15,38 10-115-15,-1-10-25 0,6-6 0 16,-1-1 0-16,-1 2 0 15,2-1-365-15,-8 5-207 0,-2 2-665 16,-8 5-151-16,-2 1-261 0</inkml:trace>
  <inkml:trace contextRef="#ctx0" brushRef="#br0" timeOffset="22349.59">11150 16941 4618 0,'0'0'1084'0,"0"0"-264"16,-37-50 361-16,27 29-813 16,5-2-247-16,5-1-121 0,5-1 0 0,9 0 0 15,3 1 0-15,3 2 0 16,1 3 0-16,0 0 0 0,-5 3 0 16,1 3 0-16,-1 0 0 15,-6 1 0-15,5 5-733 0,-9 1-1124 0,0 2-176 16</inkml:trace>
  <inkml:trace contextRef="#ctx0" brushRef="#br0" timeOffset="22627.3">11344 16806 4666 0,'0'0'752'0,"0"0"553"16,38 2-605-16,-22-8-192 0,-1-2-247 16,-5-2-261-16,0 0 0 0,-4-2 0 15,3-1 0-15,-3-1 0 16,-2-2 0-16,-2 1 0 0,-2-2 0 15,-2 2 0-15,-8-1 0 0,-9 4 0 16,-2 4 0-16,-1 8 0 16,-3 11 0-16,-2 8 0 0,0 7 0 15,0 5 0-15,2 2 0 0,9 2 0 16,6-2 0-16,10-3 0 0,16-4 0 16,9-3 0-16,12-7 0 0,11-3 0 15,3-6-101-15,3-7-319 0,-2-3 128 16,2-4 272-16,-13-4-909 0,-10 2-719 15,-4 1-773-15</inkml:trace>
  <inkml:trace contextRef="#ctx0" brushRef="#br0" timeOffset="23076.58">11706 16641 5822 0,'0'0'672'15,"0"0"-227"-15,-35-33 427 0,29 30-696 16,0 3 8-16,-5 9-163 0,1 4-21 16,4 4 0-16,-3 2 0 0,3-2 0 15,6 1 0-15,0-4 0 16,6-2 0-16,-1-3 0 0,5-4 0 15,0 0 0-15,1-5 0 0,1-6 0 16,-2-5 0-16,5-4 0 0,-5-2 0 16,-4-1 0-16,5-1-21 0,-5 0 9 15,-2 2 16-15,2 2-4 0,-2 4 0 16,0 4 8-16,-1 3-8 0,-3 4 21 16,0 0-21-16,0 9 0 0,0 13 0 15,-7 8 0-15,1 8 0 16,-8 8 0-16,-3 1 0 0,-4 8 0 15,1 3 0-15,-7 1 0 0,10-2 0 16,-1-1 0-16,5-8 0 16,9-6 0-16,4-14 0 0,0-6 0 15,15-13 0-15,7-9 0 0,3-11 0 16,6-13 0-16,2-13-497 0,-6 6-780 16,-2-6-699-16</inkml:trace>
  <inkml:trace contextRef="#ctx0" brushRef="#br0" timeOffset="23299.87">11818 16558 6190 0,'0'0'1761'16,"0"0"-1520"-16,0 0-241 0,0 0 0 15,0 0 0-15,0 0 0 0,0 0 0 16,0 0 0-16,-23 58 0 0,23-15 0 16,6-1 0-16,5-3 0 0,-1-3 0 15,6-2 0-15,-1-5 0 16,1-5 0-16,1-8 0 0,2-3 0 15,-7-8 0-15,4-4 0 0,-5-3 0 16,-1-10 0-16,-2-2 0 16,-1-4 0-16,-1-3 0 0,0-2 0 15,2 2 0-15,-8 0 0 0,7 3-109 16,-3 1-783-16,-2 6-1177 0,2 2-12 0</inkml:trace>
  <inkml:trace contextRef="#ctx0" brushRef="#br0" timeOffset="23828.47">12047 16740 2685 0,'0'0'3365'16,"0"0"-2656"-16,0 0 79 0,0 0-143 15,0 0-645-15,50 9 0 0,-32-22 0 16,-1-5 0-16,-3-2 0 0,-1-4 0 16,-7 4 0-16,-2 0 0 0,-4 1 0 15,0 2 0-15,-6 3 0 16,2 2 0-16,-7 5 0 0,5 3 0 15,2 2 0-15,-6 2 0 0,-1 11 0 16,1 8 0-16,-2 7 0 16,6 4 0-16,1 1 0 0,5-2 0 15,0-4 0-15,5-3 0 0,1-5 0 16,4-5 0-16,2-5 0 0,3-2 0 16,1-5 0-16,-1-5 0 0,-5-2 0 15,3 0 0-15,-5-1 0 0,-2 1 0 16,0 2 0-16,-6 0 0 15,9 3 0-15,-7-1 0 0,2 3 0 16,2 8 0-16,0 6 0 0,2 2 0 16,-1 1 0-16,-1-4 0 0,-2-6 0 15,-4-3 0-15,6-1 0 0,-6-2 0 16,4-1 0-16,-4 0 0 0,4-1 0 16,-1-5 0-16,1-7 0 0,2-7 0 15,0-5 0-15,2-3 0 16,5 2 0-16,-5 3 0 0,2 4 0 15,-3 4 0-15,-3 6 0 0,-2 5 0 16,2 4 0-16,-2 4 0 16,6 9 0-16,-2 6 0 0,1 6 0 15,1 0 0-15,-6-1 0 0,2-4 0 16,2-5 0-16,-2 1 0 0,1-3 0 16,-3-3 0-16,2-3 0 0,-4-3 0 15,4-1-613-15,-2-3-2512 0</inkml:trace>
  <inkml:trace contextRef="#ctx0" brushRef="#br0" timeOffset="23992.72">12653 16640 2533 0,'-37'40'396'0,"4"-7"-396"0,2-6-448 15,6-8-1969-15</inkml:trace>
  <inkml:trace contextRef="#ctx0" brushRef="#br0" timeOffset="24287.6">12626 16688 1176 0,'0'0'8'16,"0"0"1765"-16,0 0-36 15,0 0-789-15,10-45-132 0,-6 31 369 16,-4 3-636-16,0 6-549 0,-4 1 0 16,0 4 0-16,-8 2 0 0,-3 15 0 15,-1 9 0-15,-5 6 0 0,11 6 0 16,4 0 0-16,1-3 0 0,10-1 0 16,1-4 0-16,10-4 0 0,-1-7 0 15,5-6 0-15,3-5 0 16,2-8 0-16,-4-6 0 0,-1-6 0 15,-3-7 0-15,-1-2 0 0,-5-3 0 16,-1-5-101-16,0 0-795 16,-3-2-61-16,-3 1-803 0,2 9 575 15,-2 5-276-15</inkml:trace>
  <inkml:trace contextRef="#ctx0" brushRef="#br0" timeOffset="24690.35">12793 16661 3173 0,'0'0'1229'16,"0"0"-361"-16,0 0 300 0,0 0-739 15,0 0-97-15,0 0 224 16,-10 33-328-16,6-12-19 0,-2 1-209 15,6 0 0-15,0-3 0 0,0-3 0 16,10-2 0-16,7-5 0 0,3-6 0 16,5-3 0-16,-2-1 0 0,4-9 0 15,-7-3 0-15,1-3 0 0,-4-2 0 16,-3-1 0-16,-4 0 0 0,-3 1 0 16,-3 5 0-16,-2 5 0 0,-2 2 0 15,4 5 0-15,-4 1 0 16,4 3 0-16,-2 14 0 0,8 12 0 15,1 12 0-15,-1 6 0 0,5 4 0 16,-3-1 0-16,2 2 0 16,1 2 0-16,-9 0 0 0,-2 4 0 15,-8 2 0-15,-10 1 0 0,-9-2 0 16,-12 1 0-16,-4-5 0 0,-7-5 0 16,-2-10 0-16,5-11 0 15,2-10 0-15,6-13 0 0,8-11 0 16,6-13 0-16,11-10 0 0,4-15 0 15,6-9 0-15,6-8 0 0,4-2 0 16,7 6 0-16,12 11 0 0,-1 6 0 16,8 8 0-16,-5 4 0 0,-5 3 0 15,1 6 0-15,-6 5 0 0,-6 6-1670 16,-5-1-903-16</inkml:trace>
  <inkml:trace contextRef="#ctx0" brushRef="#br0" timeOffset="24800.79">13331 16976 4986 0,'0'0'2341'0,"-54"12"-2341"0,33-12-861 16,1-4-367-16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9:07:59.43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15357 2257 2821 0,'0'0'2629'0,"0"0"-2317"0,0 0-132 0,-36 3 340 0,30-3-219 15,0 0-21-15,2-2 216 0,-2 0-272 16,2 0-44-16,4 2 48 16,0-1-207-16,0 1-21 0,4 0 0 15,8 0 0-15,9 0 0 0,6 0 0 16,10 0 0-16,4 0 0 0,7-1 0 16,10-3 0-16,10-2 0 0,15 0 0 15,8 0 0-15,16 2 0 0,11-1 0 16,8 1 0-16,10 3 0 0,11-1 0 15,4 0 0-15,4 1 0 0,2-1 0 16,6 0 0-16,-1-2 0 16,5-1 0-16,1-1 0 0,-3-1 0 15,0-1 0-15,-1 0 0 0,-5-3 0 16,-8 2 0-16,-9-1-17 0,-9 1-131 16,-20-2-620-16,-32 2-225 15,-13 0-511-15</inkml:trace>
  <inkml:trace contextRef="#ctx0" brushRef="#br0" timeOffset="18509.07">6691 2893 2185 0,'0'0'2397'0,"2"-42"-1849"0,0 14 56 0,-2 0-184 15,5-4-3-15,-5-2 143 16,2 2-328-16,-2-1 28 0,-2 0 156 16,-5 0-263-16,-3-4-153 0,-4 2 0 15,-7-3 0-15,-6 1 0 0,-8 0 0 16,-4 2 0-16,-3 1 0 0,-5 5 0 15,-5 0 0-15,-2 8 0 0,-4 2 0 16,1 7 0-16,-1 5 0 16,-4 7 0-16,-2 10 0 0,-5 6 0 15,1 10 0-15,-4 6 0 0,-3 5 0 16,3 9 0-16,2 9 0 0,4 5 0 16,6 8 0-16,2 6 0 0,8 8 0 15,7 8 0-15,1 10 0 16,11 6 0-16,4 0 0 0,11 4 0 0,6 4 0 15,3 0 0-15,9 3 0 16,9-1 0-16,5-2 0 0,9-2 0 16,2-5 0-16,8-6 0 15,7-7 0-15,11-11 0 0,11-15 0 16,11-10 0-16,12-16 0 0,10-14 0 16,8-18 0-16,9-15 0 0,2-18 0 15,-1-14 0-15,5-13 0 0,-4-14 0 16,-6-10 0-16,-3-12 0 0,-4-12 0 15,-7-9 0-15,-18-5 0 16,-10 1 0-16,-16 1 0 0,-15 2 0 16,-16 6 0-16,-15 5 0 0,-12 7 0 15,-19 8 0-15,-12 6 0 0,-11 5 0 16,-20 6 0-16,-10 3 0 0,-16 5-249 16,-3 6-1856-16,25 15 304 15,-2-1-1168-15</inkml:trace>
  <inkml:trace contextRef="#ctx0" brushRef="#br0" timeOffset="34428.25">27737 6102 2072 0,'0'0'1969'0,"0"0"-1248"0,0 0-213 0,33 15 332 15,-13-8-524-15,7-1-51 0,4 2 55 16,6 1-200-16,9 2 28 0,10 3 64 15,8 2-92-15,10 3 40 16,5 3-36-16,1 5-116 0,3 3-8 16,-2 5 0-16,-3 3-8 0,-5 6 8 15,-11 8 0-15,-7 6-4 16,-7 3 4-16,-13 6 8 0,-2 5-8 16,-6 4 0-16,-8 6 60 0,-5 7-28 15,-6 2 4-15,-8 4-24 16,-6 2 12-16,-10 3-24 0,-7 4 56 0,-10 5-48 15,-6 2-4-15,-13 0 0 16,-4 3-4-16,-4 0 0 0,0-2 4 16,11-1 12-16,3-5-16 0,11-5 24 15,2-4-24-15,6-3 0 0,2-5 0 16,2-5-4-16,7-8 4 0,1-6-4 16,7-6 4-16,4-6 0 15,0-3 0-15,4-4 8 0,0-3-8 16,0-5 0-16,2-1-12 0,0 0-24 15,4 1-92-15,-2 1 56 16,1 0 72-16,1 1 56 0,0 2 48 16,0 1-3-16,-2 4-101 0,-4 4 0 15,0 0 0-15,-6 3 0 0,2 3 0 16,-4 2 0-16,-1 2 0 0,1-1 0 16,2 3 0-16,0-1 0 15,2 4 0-15,4 2 0 0,6-1 0 16,4 6 0-16,9 1 0 0,6 1 0 15,6 6 0-15,6 4 0 0,2 8 0 16,0 4 0-16,-1 6 0 0,-5 3 0 16,-2 0 0-16,-5 5 0 15,-7 1 0-15,-7 0 0 0,-12 0 0 0,-8-2 0 16,-12 3 0-16,-14-3 0 16,-5-7 0-16,-12-5 0 0,-9-8 0 15,-11-9 0-15,-3-3 0 16,-3-4 0-16,5-12 0 0,6-10 0 15,10-18 0-15,13-22 0 0,14-13-1057 16,2-25-2389-16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9:09:02.30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8144 2961 1656 0,'0'0'1605'0,"0"0"-1357"0,0 0 136 0,0 0-152 15,0 0 13-15,0 0 55 0,0 0-140 16,0 0-28-16,0 0 136 0,11 28-88 16,-11-22 40-16,0-1 104 0,0 1-168 15,-4 0-28-15,2 3 12 16,-3 3-128-16,-1 3 0 0,-4 3-4 16,0 2-8-16,-5 3-28 0,1 0-60 15,-3 4 56-15,5 1 32 0,-3 4 0 16,-1 1 4-16,-5 4-4 0,0 1 4 15,-1 3 8-15,1 2-12 16,0 1 48-16,-4 0-40 0,3 4 12 0,1 1-20 16,-6 2 4-16,2 0-4 15,1-1 0-15,1 0-20 0,-4-1 8 16,2 2-16-16,2-3 8 0,3 0 20 16,-5 1-4-16,-2 0 4 15,0 2 0-15,0-1 0 0,-4 3 8 16,-6 0-8-16,0-1 0 0,-4 1 12 15,-5 4-8-15,-4 2-4 0,-1 2 0 16,-5 3-4-16,2 0 4 16,-4-1-12-16,7-3 12 0,-3 1 0 15,2-2 0-15,-1-1 0 0,-5 3 0 16,2 0 8-16,2 1-8 0,2 1 0 16,-1 1 4-16,-1 0-4 0,2 0 0 15,5 0-8-15,-1-3 8 0,7-1 0 16,-1-1 4-16,5-3-4 15,0-2 0-15,0-1 12 0,6-3 8 16,4 0 140-16,0-1-83 0,2-1 31 16,5 3 44-16,-3 1-128 0,4 5-8 15,7 2 4-15,2 3-20 16,5-2 96-16,5 1 84 0,11-2-172 16,-1-3 4-16,7-3-8 0,-1-4 0 15,3 0-4-15,1 0 0 0,-7 1-24 16,3 2 16-16,-1 1-12 15,-9 2-16-15,2 2 32 0,-8 1-60 16,2-1-12-16,-2-2 76 0,-2-2 0 16,2-2 0-16,-4 1 0 0,4-6 0 15,0-2 0-15,0-2 0 0,0-6-4 16,0-6 0-16,4-10-272 0,-4-8-1625 16,0-6-1381-16</inkml:trace>
  <inkml:trace contextRef="#ctx0" brushRef="#br0" timeOffset="2165.12">22745 3470 1920 0,'0'0'156'0,"0"0"149"0,0 0-65 0,0 0 348 0,0 0-236 16,-3 35-96-16,6-28 20 0,-3 2 61 15,8 1-265-15,-2 4-44 0,2 4 12 16,1 1-32-16,1 3 52 0,0 3 60 15,1 5-108-15,1 2 0 16,0 2-12-16,1 2-8 0,3 0-32 0,3 2-64 16,4 0 80-16,1 3 24 15,5 1 16-15,2 1-16 0,7 0 64 16,3-1 144-16,6-1 84 0,7-2-68 16,6-2 152-16,4-2-280 15,2-3-56-15,5-2-36 0,1-3-4 16,-2 0 0-16,7-1-92 0,-1-2 48 15,5 1 44-15,2-6 4 0,8 1-4 16,2-5 0-16,4-1 0 16,4-4 8-16,4-3-8 0,5-3 0 15,4-4 12-15,3 0-12 0,-1-5 4 16,4-4 0-16,2-2-8 0,-4-6-88 16,-2-1-188-16,-1-3 44 0,-1 1 8 15,2 0 176-15,2 2 52 0,-3-3 12 16,3 2-8-16,2-2 44 0,2 0 28 15,0 2-72-15,4 2 8 0,2 4 24 16,3 3 8-16,1 2 56 0,-2 4 72 16,-2 3-108-16,0 1 16 15,-1 4 56-15,-3 5-60 0,-5 4-4 16,-1 6-20-16,-4 1-48 0,-2 4 16 16,-5 1 92-16,-4 2-92 15,-3 0 0-15,-5 3-20 0,-4-3-12 16,-4 0-108-16,-7-3-524 0,-22-6-212 15,-6-4-377-15</inkml:trace>
  <inkml:trace contextRef="#ctx0" brushRef="#br0" timeOffset="4568.64">5970 11097 4149 0,'0'0'1029'0,"0"0"-413"0,0 0-172 15,0 0-388-15,0 0-52 0,0 0 16 16,0 0-12-16,0 0 4 0,6 37 12 15,4-11-20-15,1 6 4 0,3 4 4 16,-1 0-8-16,5 3-4 0,5 4 28 16,2 2-28-16,6 2 36 15,6 3 8-15,0 4-40 0,7 4 8 16,3 2 0-16,1-1-8 0,1 4-4 16,5 1 45-16,0 0-41 0,4 2 12 15,4 2 12-15,0 0-20 0,6-1 32 16,0 0 80-16,7-3-72 15,-5-5 12-15,8-2 64 0,5-5-60 16,6-6 8-16,6-2 28 0,10-6-60 16,1-5 8-16,10-3 52 15,4-3-60-15,1-2 36 0,3 0 28 16,3-3-96-16,-1 4-4 0,-4 2-4 16,-7 3 16-16,-5 2-16 0,-5 6 0 15,-5 4 4-15,-5 4-4 0,0 8 0 16,-2 4 8-16,-2 5-8 0,-7 5 12 15,-1 8 4-15,-10 6-16 0,-3 6 8 16,-8 8-4-16,-4 9-4 16,-7 8 0-16,-3 9 12 0,-5 7-12 15,-8 4 0-15,-1 3-4 0,-10 3 4 16,3-1 12-16,0-1-4 16,0 0-8-16,-2-3 32 0,-2-2-24 15,-3-5 64-15,1-6 172 0,-5-6-183 16,-1-8-61-16,-1-13 0 0,-5-10 0 15,-1-11 0-15,-2-15 0 16,-6-11-53-16,0-13-171 0,-6-17-828 16,-4-8-361-16,-5-10-1152 0</inkml:trace>
  <inkml:trace contextRef="#ctx0" brushRef="#br0" timeOffset="5388.93">5470 15341 4133 0,'0'0'1217'0,"-25"-54"-625"0,14 22-88 0,-1-2 117 15,2-5-421-15,-5-6-124 0,5-7-32 16,-2-6-40-16,1-6-4 0,3-6 0 16,2-6-60-16,2-4 20 0,2-6-56 15,2-8-20-15,6-5 56 0,4-8-20 16,5-3-4-16,7-2 72 0,11 0-12 15,9-1-24-15,9 2-44 0,7 5 52 16,6 5 8-16,9 7 32 16,-1 8 0-16,2 5-12 0,1 5 12 15,8 7-16-15,1 0 16 0,5 6 0 16,10 3-4-16,7 0 4 0,10 4 0 16,1 5 0-16,12 2-20 0,-1 9 20 15,8 4 12-15,-4 4 8 16,9 5-4-16,0 1 136 0,5-3-20 15,9 2 36-15,2-1 88 0,11-3-180 16,-1-6 32-16,7-8 144 0,4-9-180 16,2-10 0-16,4-10-16 15,-7-7-40-15,3-5-8 0,-6-4-8 0,-3-2 4 16,-7 1-4-16,-7 2 0 16,-8 9-52-16,-13 9-112 0,-16 11-376 15,-42 21-441-15,-9 7-655 0</inkml:trace>
  <inkml:trace contextRef="#ctx0" brushRef="#br0" timeOffset="8110.03">10751 8376 1984 0,'0'0'933'0,"0"-34"-425"0,4 18 416 0,2 4-391 0,-6 3 3 15,5 5 404-15,-5 3-367 0,0 1-45 16,0 4 76-16,0 14-475 0,2 13-129 15,-2 10 0-15,0 8 0 0,0 1 0 16,0-1 0-16,0 1 0 0,0 1 0 16,0 0 0-16,0-3 0 0,0-4 0 15,4-3 0-15,0-5-753 16,-4-11-324-16,2-7-2312 0</inkml:trace>
  <inkml:trace contextRef="#ctx0" brushRef="#br0" timeOffset="8359.56">11040 8764 5690 0,'0'0'572'0,"0"0"-167"0,42 23 211 16,-28-11-508-16,3 3 12 15,-3 2 24-15,-3 3-124 0,-5 3 28 16,-6 4 8-16,-10 4-44 0,-7 3 8 16,-8 3-20-16,2-2-24 15,-1-3-128-15,-1-5-404 0,8-9-173 16,5-7-531-16</inkml:trace>
  <inkml:trace contextRef="#ctx0" brushRef="#br0" timeOffset="8796.82">11597 8388 5890 0,'0'0'737'0,"-44"-1"-197"16,19 10-144-16,5 8-64 0,-1 2-256 15,4 9 4-15,1 4 61 0,1 7-141 16,5 5 0-16,4 4 0 15,6 3 0-15,4 0 0 0,8-5 0 16,7-6 0-16,8-10 0 0,4-11 0 16,2-7 0-16,4-12 0 0,5-4 0 15,-5-10 0-15,-2-7 0 0,-8-4 0 16,-4-2 0-16,-13-2 0 0,-10-1 0 16,0-2 0-16,-13-3 0 0,-7-2 0 15,-5-2 0-15,-2 0 0 16,-4 7 0-16,4 5 0 0,7 9 0 15,7 8 0-15,5 7-329 0,8 3-491 16,0 0-1273-16,4 8-328 0</inkml:trace>
  <inkml:trace contextRef="#ctx0" brushRef="#br0" timeOffset="9212.92">12064 8861 6126 0,'0'0'344'0,"0"0"-103"0,0 0 483 0,31 36-340 0,-19-12-144 0,-2 4-107 16,1-3-133-16,-3 1 0 0,-6-1 0 15,-2 0 0-15,0-1 0 0,-2-1 0 16,-6 0 0-16,-3-4 0 0,1-5 0 16,0-6-105-16,-3-8-527 0,3 0-1377 15,0-11-964-15</inkml:trace>
  <inkml:trace contextRef="#ctx0" brushRef="#br0" timeOffset="9520.64">12463 8488 7087 0,'0'0'856'0,"-38"-14"-607"15,22 14-249-15,-5 5 0 16,3 9 0-16,1 8 0 0,5 6 0 16,-3 8 0-16,11 6 0 0,4 5 0 15,8 3 0-15,9-1 0 0,4-5 0 16,5-8 0-16,1-7 0 15,8-8 0-15,-1-10 0 0,1-6 0 16,-6-5 0-16,2-8 0 0,-7-6 0 16,-3-7 0-16,-8-4 0 0,-9-6 0 15,0-5 0-15,-8-2 0 0,-7-2 0 16,-9-2 0-16,-7-1 0 0,-4 2 0 16,-6 5 0-16,-1 6 0 0,3 10 0 15,12 7 0-15,7 6-1057 16,1 4-3101-16</inkml:trace>
  <inkml:trace contextRef="#ctx0" brushRef="#br0" timeOffset="10394.73">20894 8364 832 0,'0'0'1709'0,"0"0"-953"16,0 0-204-16,0 0 145 0,0 0-369 15,0 0-76-15,0-39 264 0,0 29-180 16,0-5 40-16,0-2 309 0,0-1-69 15,-4-1-100-15,-2 1-495 16,-4 1-21-16,-7 4 0 0,-1 5 0 16,-3 8 0-16,-2 6 0 0,-4 17 0 15,0 10 0-15,-1 12 0 0,5 7 0 16,8 4 0-16,9 3 0 0,10 2 0 16,7 2 0-16,5-1 0 15,9-6 0-15,2-10 0 0,6-9 0 16,4-13 0-16,4-9 0 0,1-10 0 15,1-9 0-15,-1-10 0 0,-7-7 0 16,-2-9 0-16,-8-5 0 0,-7-7 0 16,-3-7 0-16,-9-4 0 15,-6-4 0-15,-6 0 0 0,-9 3 0 16,-1 5 0-16,1 9 0 0,3 13 0 16,8 11 0-16,2 10 0 0,2 5 0 15,4 2-297-15,4 10-1940 0,0 0 344 16,3 7-1364-16</inkml:trace>
  <inkml:trace contextRef="#ctx0" brushRef="#br0" timeOffset="10658.07">21372 8789 7143 0,'0'0'856'0,"0"0"-663"0,0 0-193 0,0 0 0 0,10 43 0 0,-8-17 0 0,-2 2 0 15,-4 3 0-15,-8 1 0 16,1 0 0-16,-5 2 0 0,-3 0 0 16,-3-2 0-16,5-6 0 0,1-5 0 15,1-9 0-15,3-9-185 16,3-2-987-16,7-11-529 0</inkml:trace>
  <inkml:trace contextRef="#ctx0" brushRef="#br0" timeOffset="10891.11">21725 8346 5346 0,'0'0'2669'0,"0"0"-2492"0,0 0-177 16,-33 46 0-16,13-7 0 0,-1 8 0 16,9 2 0-16,3-4 0 0,7 0 0 15,2 1 0-15,4-3 0 16,7-1 0-16,-1-5 0 0,5-3 0 16,1-4 0-16,3-7-753 0,-7-7-916 15,7-8-644-15</inkml:trace>
  <inkml:trace contextRef="#ctx0" brushRef="#br0" timeOffset="11310.08">22122 8797 6723 0,'0'0'1469'0,"0"0"-1469"0,9 38 0 0,-7-9 0 16,-2 6 0-16,-4 0 0 0,-1 2 0 16,-1 0 0-16,0 2 0 0,-4 0 0 15,-3-1 0-15,1-3 0 16,2-4 0-16,-1-6 0 0,9-7 0 15,0-9-1405-15,0-7-588 0,-2-8-1717 16</inkml:trace>
  <inkml:trace contextRef="#ctx0" brushRef="#br0" timeOffset="11640.12">22527 8385 5970 0,'0'0'460'0,"3"-34"61"0,-1 23 523 16,-2 4-847-16,2 3-197 0,-2 3 0 15,0 1 0-15,-2 0 0 0,-7 6 0 16,-7 13 0-16,-9 18 0 0,-2 15 0 16,0 12 0-16,9 5 0 15,9-2 0-15,9-3 0 0,7-6 0 16,9-9 0-16,5-9 0 0,10-8 0 15,2-12 0-15,2-8 0 0,2-8 0 16,-4-7 0-16,-2-10 0 0,-2-7 0 16,-6-11 0-16,-4-5 0 0,-5-7 0 15,-6-10 0-15,-6-11 0 16,-4-11 0-16,-8-1 0 0,-2 4 0 16,-5 14 0-16,1 19 0 0,-1 12 0 15,-2 11 0-15,1 7-2670 0,1 2-1744 0</inkml:trace>
  <inkml:trace contextRef="#ctx0" brushRef="#br0" timeOffset="12831.6">9426 16634 6907 0,'0'0'128'0,"-16"63"328"0,5-23 245 0,7 4-701 15,4 6 0-15,0 2 0 0,4 1 0 16,-2 2 0-16,9-3 0 0,-1-1 0 15,0-1 0-15,1-6 0 16,-1-3 0-16,0-9 0 0,5-11-865 16,-9-6-1004-16,4-13-1340 0</inkml:trace>
  <inkml:trace contextRef="#ctx0" brushRef="#br0" timeOffset="13205.5">9904 17099 6611 0,'0'0'544'0,"16"47"-144"0,-10-9 237 15,-2 1-637-15,-1 4 0 0,1 2 0 16,-4-2 0-16,0-1 0 0,4-1 0 15,-4-5 0-15,0-1 0 16,0-9 0-16,-4-8 0 0,4-5 0 16,-7-10-1417-16,3-3-160 0,-8-7-1036 0</inkml:trace>
  <inkml:trace contextRef="#ctx0" brushRef="#br0" timeOffset="13495.51">10251 16672 5318 0,'0'0'2465'0,"0"0"-2056"16,0 0-409-16,2 55 0 0,6-16 0 15,3 8 0-15,-1 3 0 16,2-4 0-16,-1 1 0 0,3 1 0 16,-4-3 0-16,-3 1 0 0,3-2 0 15,-6-4 0-15,2-3 0 0,0-1 0 16,-1-8-269-16,-5-7-1852 16,0-9-1400-16</inkml:trace>
  <inkml:trace contextRef="#ctx0" brushRef="#br0" timeOffset="13868.94">10691 17150 6767 0,'17'33'580'0,"-7"-1"0"15,2 8-315-15,-1 0-265 16,-7 3 0-16,2 0 0 0,-6 1 0 16,0-3 0-16,-6-3 0 0,2-4 0 15,-2-4 0-15,-1-6 0 0,3-7 0 16,-2-9 0-16,-2-8-341 0,2-1-2192 16,-1-16-2013-16</inkml:trace>
  <inkml:trace contextRef="#ctx0" brushRef="#br0" timeOffset="14407.96">11198 16787 7475 0,'0'0'72'0,"-17"-41"552"0,3 16-603 0,1 6-21 0,-7 4 0 16,-1 8 0-16,0 7 0 16,-2 12 0-16,-6 14 0 0,7 12 0 15,-3 16 0-15,2 13 0 0,9 10 0 16,3 12 0-16,9 1 0 0,4 0 0 15,13-7 0-15,12-15 0 16,10-19 0-16,10-17 0 0,9-20 0 16,8-12 0-16,11-16 0 0,-1-17 0 15,-1-11 0-15,-11-11 0 0,-13-5 0 16,-7-2 0-16,-22 2 0 0,-14 3 0 16,-8 1 0-16,-18 0 0 0,-11 0 0 15,-11 1 0-15,-1 2 0 0,2 10 0 16,3 8 0-16,7 11 0 0,11 5 0 15,9 8-789-15,-5 0-1104 0</inkml:trace>
  <inkml:trace contextRef="#ctx0" brushRef="#br0" timeOffset="16064.93">20737 16595 3385 0,'0'0'2997'0,"-33"7"-2072"0,25-7-40 0,2 0-885 16,4-8 0-16,2-6 0 0,8-7 0 15,6-3 0-15,9-3 0 16,4 2 0-16,6-1 0 0,4 3 0 16,7 3 0-16,-3 4 0 0,3 6 0 15,-1 8 0-15,-8 5 0 0,-4 10 0 16,-4 8 0-16,-8 7 0 0,-7 8 0 16,-4 6 0-16,-8 8 0 0,-10 5 0 15,-9 3 0-15,-1 0 0 0,-1-2 0 16,-6-5 0-16,2-6 0 0,-2-6 0 15,1-7 0-15,-1-6 0 16,4-7 0-16,2-6 0 0,1-7 0 16,5-6 0-16,1-11 0 0,3-4 0 15,5-9 0-15,4-2 0 0,2-7 0 16,2 0 0-16,8 3 0 16,1 5 0-16,7 10 0 0,1 9 0 15,0 7 0-15,1 11 0 0,-1 8 0 16,-1 4 0-16,3 3 0 0,2-1 0 15,-2-1 0-15,3-6 0 16,1 1 0-16,-2-3 0 0,4-5 0 16,2-3 0-16,-7-2-265 0,5-4-3389 0</inkml:trace>
  <inkml:trace contextRef="#ctx0" brushRef="#br0" timeOffset="16458.18">21552 16954 5590 0,'0'0'956'0,"45"-19"-235"0,-24 13 83 0,0 6-683 16,-5 7-121-16,1 9 0 0,-5 6 0 16,-4 9 0-16,-8 7 0 0,-4 2 0 15,-2 3 0-15,-8-2 0 0,-1 0 0 16,-1-5 0-16,-1-2 0 15,-4-6 0-15,7-3 0 0,-5-7 0 16,1-5 0-16,1-8 0 0,5-5 0 16,-1-12-629-16,7 0-1388 0,0-7-720 0</inkml:trace>
  <inkml:trace contextRef="#ctx0" brushRef="#br0" timeOffset="16798.13">22036 16577 2945 0,'0'0'3341'16,"-7"-48"-2472"-16,3 23-21 0,4 6-659 16,0 4-189-16,0 7 0 0,-2 5 0 15,-4 3 0-15,-7 4 0 0,-9 18 0 16,-9 13 0-16,-4 12 0 0,-1 13 0 15,3 1 0-15,4 7 0 16,5 0 0-16,13-4 0 0,11-5 0 16,9-11 0-16,13-7 0 0,9-13 0 15,11-11 0-15,7-11 0 0,1-10 0 16,0-11 0-16,-7-8 0 16,-8-6 0-16,-12-6 0 0,-7-2 0 15,-12-4 0-15,-6-4 0 0,-4-2 0 16,-8-2 0-16,-3-2 0 0,1 5 0 15,1 8 0-15,9 8 0 16,6 10-261-16,4 9-791 0,2 4-1490 0</inkml:trace>
  <inkml:trace contextRef="#ctx0" brushRef="#br0" timeOffset="17175.93">22463 16915 6755 0,'0'0'576'0,"40"-2"-576"0,-22 8 861 16,-9 5-861-16,-5 8 0 0,-2 6 0 16,0 6 0-16,-2 2 0 0,0 3 0 15,-2-2 0-15,0 2 0 0,-5-3 0 16,-1 0 0-16,-8 1 0 0,-1-3 0 16,-4-2 0-16,-3-6 0 0,1-7 0 15,0-8 0-15,5-8 0 0,5-10 0 16,5-11 0-16,12-11-641 0,2 3-1884 15,9-6-304-15</inkml:trace>
  <inkml:trace contextRef="#ctx0" brushRef="#br0" timeOffset="17452.95">22997 16664 2201 0,'0'0'3209'0,"-42"-28"-2085"0,13 21-487 16,0 7 7-16,-2 7-267 0,-2 8-377 15,-2 6 0-15,2 9 0 16,6 6 0-16,5 8 0 0,5 7 0 16,9 4 0-16,8-2 0 0,10-2 0 15,15-7 0-15,14-10 0 0,9-8 0 16,16-10 0-16,4-12 0 0,4-8 0 16,-1-12 0-16,-11-8 0 0,-11-6 0 15,-12-6 0-15,-14-2 0 0,-12-3 0 16,-7-2 0-16,-6-3 0 0,-9-4 0 15,-9 2 0-15,-9-1 0 16,-2 3 0-16,-5 7 0 0,5 7 0 16,9 5 0-16,5 9-817 0,3-3-1168 0</inkml:trace>
  <inkml:trace contextRef="#ctx0" brushRef="#br0" timeOffset="18496.43">22002 14729 5678 0,'0'0'532'0,"0"0"181"0,0 0-129 16,0 0-400-16,-6-46-100 0,6 17-8 16,0-6-72-16,2-7-4 0,-2-2 12 15,-2-5 16-15,-6-6-28 0,4 1 104 16,-2-4-72-16,-5 0 44 0,7-1 9 15,0 0-85-15,2-5 0 0,2-2 0 16,6-3 0-16,4-6 0 16,9 1 0-16,2-3 0 0,2 0 0 15,8 3 0-15,-7 3 0 0,-1 4 0 16,2 8-281-16,-4 4-147 0,-9 10 120 16,2 7-160-16,-5 8 27 0,-3 5 113 15,-4 6 60-15,2 5 220 16,2 2 48-16,5 1 0 0,3 2 8 15,9 0-8-15,4 2 20 0,14 2 0 16,5 2 104-16,3 0 260 0,5 0-196 16,2-2-32-16,8-4 117 0,4-2-141 15,8-4-12-15,9-8 12 0,4-3-64 16,6-7 60-16,6-7 8 16,11-9-136-16,8-5 12 0,8-8-12 15,7-4-4-15,5-5 4 0,9-5 12 16,0-6-8-16,4-7-4 0,4-3 12 15,-2-3-12-15,6 1 0 0,-2 9-48 16,5 9-148-16,-7 8 96 0,-6 9 88 16,-3 2 0-16,-3 1 12 0,0 4 0 15,2 1 16-15,-3 4-16 0,-3 4 0 16,-9 5-360-16,-37 11-573 16,-12 3-2752-16</inkml:trace>
  <inkml:trace contextRef="#ctx0" brushRef="#br0" timeOffset="19205.73">24506 15584 6474 0,'0'0'737'0,"0"0"-133"0,0 0-264 16,14-45-303-16,9-1-37 0,8-10 0 16,6-5 0-16,-2 0 0 0,5-7 0 15,-5-5 0-15,-4-8 0 0,-4-4 0 16,-3-8 0-16,1-3 0 0,2-1 0 16,2-5 0-16,4 1 0 0,6 1 0 15,7 4 0-15,1 10 0 16,-1 10 0-16,-1 11 0 0,-3 7 0 15,-5 5 0-15,-2 8-65 0,-6 9-219 16,-6 11-12-16,-3 5 0 0,-1 8 196 16,0 1 100-16,5 2 0 0,14 1 16 15,9-3 20-15,15-6 140 16,13-3-88-16,11-6 16 0,18-7 72 16,14-7-44-16,14-5-8 0,13-6 65 15,16-5-189-15,12-6 0 0,13-5 0 16,9-4 0-16,14-5 0 0,6 0 0 15,14 0 0-15,9-1 0 0,-1 4 0 16,-3-1 0-16,-13 4 0 16,-62 19-1918-16,-20 0-1595 0</inkml:trace>
  <inkml:trace contextRef="#ctx0" brushRef="#br0" timeOffset="46404.86">18170 10279 1896 0,'0'0'196'0,"0"0"749"0,0 0-77 16,0 0-608-16,0 0 45 0,0 0 299 15,0 0-296-15,0 0-60 0,0 0 28 16,0 0-152-16,8-3 8 0,-4 3 0 16,9 0-96-16,7 0 64 15,18 0 153-15,5 2-177 0,7-1-36 16,3 2 8-16,12-2-40 0,7-1 8 15,11 1 32-15,3-1-32 0,12 0 12 16,7 0 0-16,7-5-20 16,12-1 44-16,4-1 180 0,8-2-96 15,1-1 0-15,3-2 4 0,-1-1-120 16,-3 0 0-16,-6 0-20 0,-4-1-28 16,-6 0-164-16,-4 0-476 15,-6 2-33-15,-15 0-183 0,-27 2-1101 16,-12 2-1204-16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9:10:34.76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24187 12323 2229 0,'0'0'888'0,"-20"-59"-456"0,3 28-396 16,-1 5-12-16,-3 2-20 0,-6 3 20 15,-4 2 88-15,0 2 20 0,-4 2 28 16,0 4 88-16,-2 5-71 0,-5 5-61 16,-5 4 16-16,-3 9-68 15,-6 8 32-15,-6 10 24 0,-6 8-112 16,-4 8 4-16,-5 10-8 0,1 3 4 16,1 9-8-16,3 3 36 15,4 5-36-15,4 6 88 0,6 4 32 16,2 4-100-16,6 5 0 0,9 0-8 15,8 1-4-15,10 2-8 0,11 0 16 16,10-2-12-16,4-4-4 0,18-3 0 16,3-7-4-16,8-3 4 0,11-8 16 15,1-5-12-15,13-7 32 0,4-11 64 16,8-8-80-16,8-10 36 16,5-11 152-16,4-11-32 0,2-8 12 15,-3-8 144-15,5-11-127 0,-4-11 23 16,-7-7 168-16,1-5-192 15,-7-4-48-15,-5-5 8 0,-5-5-160 16,-11-1 28-16,-3-3-20 0,-9 0-8 16,-2-1-4-16,-6-5 0 0,-4-3-4 15,-4-5 4-15,-5-3 0 0,-5-3-52 16,-7 0 36-16,0 3-8 16,-6 0-68-16,-6 4 44 0,0 0-28 15,-9 6 12-15,-3 2 64 0,-5 6-20 16,-2 6 44-16,3 2-24 0,-1 4 172 15,-2 3-132-15,2 1 4 0,1 4-28 16,-1 0-16-16,2 2 0 0,0 4-192 16,1 2-276-16,-1 5-109 0,7 7-879 15,-3 5-469-15</inkml:trace>
  <inkml:trace contextRef="#ctx0" brushRef="#br0" timeOffset="770.35">23749 12151 1132 0,'0'0'0'0,"-54"2"-92"0</inkml:trace>
  <inkml:trace contextRef="#ctx0" brushRef="#br0" timeOffset="1085.29">23596 12173 908 0,'0'0'716'0,"-39"15"-87"15,22-7-105-15,7-3-184 0,2-2-28 16,4 1 108-16,2-2-148 0,-3-1-11 15,5 2 115-15,0-3-148 0,0 0 20 16,11 0 356-16,7-6-212 0,15-6-80 16,11-5 57-16,18-4-177 15,6-2-20-15,6-2 4 0,13-2-164 16,10-1-4-16,9-4-8 0,6 0 0 16,12-4 0-16,6-1 8 15,10-1-8-15,13-2 0 0,9 0-12 16,7-3-4-16,13-1 16 0,8-2 0 15,9-2-28-15,9-1 28 0,5-1-12 16,8 1 12-16,3 1 0 0,1 1 0 16,4 3-60-16,3 2 16 0,-7 3-24 15,3 3-40-15,-7 3 12 0,-8-1-72 16,-4 3 28-16,-7 1 32 16,-12 3 3-16,-10 3 9 0,-10 0 40 15,-17 5-148-15,-11 1-120 0,-16 4-88 16,-18 3-620-16,-30 3 19 0,-16 2-95 0</inkml:trace>
  <inkml:trace contextRef="#ctx0" brushRef="#br0" timeOffset="2078.02">23363 14016 5274 0,'0'0'228'0,"0"0"-132"0,0 0-64 0,0 0-24 15,0 0-8-15,33 16 68 0,-4-9 28 16,8 0-8-16,12-2-12 0,7-2-68 16,8-2-4-16,11-1 4 15,7 0-4-15,9-3-4 0,15-4 20 16,7-5 56-16,16-3 96 0,9-6 108 16,11-4-171-16,10-4-5 0,11-3 56 15,9 0-136-15,5-1 16 0,7-2 8 16,7 0-36-16,5-2-4 0,3-1 48 15,9 0-28-15,2-2 24 0,9 1 8 16,1-2-52-16,5-2 0 0,-1-3-8 16,1-1 0-16,-7-1-40 0,-8 0-196 15,-6 2 0-15,-9 4 64 16,-11 2-73-16,-12 3 129 0,-13 2 104 16,-15 3 4-16,-15 1-88 0,-18 4-96 15,-17 2-276-15,-18 0-124 0,-25 7-197 16,-17 2-1256-16</inkml:trace>
  <inkml:trace contextRef="#ctx0" brushRef="#br0" timeOffset="3258.49">29585 10739 5430 0,'0'0'464'0,"0"0"-376"0,0 0-56 15,43 24 52-15,-16 0 80 16,6 10-20-16,4 5 53 0,2 6-181 16,3 8 12-16,1 7-28 0,1 8-4 15,-3 4-4-15,2 8-113 0,1 6 25 16,-1 4 60-16,1 9 32 0,-1 5 4 16,-6 1 0-16,-4 5 4 15,-4 1-4-15,-4 2 0 0,-8 3-8 16,-11-3 16-16,-6-4-8 0,-11-5 0 15,-13-2 20-15,-7-5-8 0,-13-7 100 16,-5-9-104-16,-5-10-8 0,-4-9-4 16,-2-10-424-16,15-15-516 0,-5-7-4122 15</inkml:trace>
  <inkml:trace contextRef="#ctx0" brushRef="#br0" timeOffset="6428.28">27828 12371 2393 0,'0'0'1752'0,"0"0"-1143"0,0 0-445 16,-48-27-64-16,19 20-8 16,-10 1-88-16,-5 0-4 0,-7 4 0 15,-7 2 0-15,-6 0 0 0,-7 2 0 16,-1 5-32-16,-4 4 32 0,-1 1-16 15,-1 6 20-15,1 4-4 0,3 7 0 16,1 1-4-16,3 7 4 0,6 5 4 16,4 3 0-16,8 3 12 0,7 2 44 15,12 1-56-15,8-2-4 16,15-4 0-16,10-4-92 0,18-3-72 16,15-6-280-16,17-6-21 0,10-6 73 15,12-7 56-15,11-4 312 0,8-9 24 16,4-4 36-16,6-6 152 0,3-6 148 15,-1-3 549-15,0-6-305 16,-3-3-64-16,-9-6 16 0,-9-3-404 16,-9-4-84-16,-9 3-28 0,-11 3-12 15,-7 2-8-15,-11 4-8 0,-8 3-100 16,-9 4-24-16,-9-1-32 16,-7 5 32-16,-2-1-124 0,-2 1-780 15,-2 5-97-15,-1-1-808 0</inkml:trace>
  <inkml:trace contextRef="#ctx0" brushRef="#br0" timeOffset="7050.76">26498 12898 4462 0,'0'0'52'0,"-6"45"84"0,6-17-132 0,4 4-4 0,5 3 0 0,1 4-4 16,4 2 0-16,7 6 4 0,2 4-16 15,4 4 16-15,4 6-4 0,4 1-4 16,-2 3 8-16,6 1 12 16,-2 1-12-16,5 2 20 0,5 2 128 15,5 4-12-15,4-2 24 0,2 2 80 16,6-1-128-16,2-2 4 0,4 0-40 15,5-2-64-15,-1 0-12 0,7 0 8 16,-3-4 4-16,3 1-12 0,-1-7 0 16,-1-2 8-16,-3-3-8 0,-3-8 0 15,-1 0-16-15,-4-5 4 16,1-5-240-16,-3-4-72 0,-4-8 44 16,-9-5-473-16,-11-8-295 0,-7-6-1213 0</inkml:trace>
  <inkml:trace contextRef="#ctx0" brushRef="#br0" timeOffset="7372.09">28328 14915 3461 0,'0'0'1905'0,"43"7"-1205"16,-14-4-656-16,2-2-44 0,4-1-420 15,3-4-388-15,-7 1-225 0,0-4-2528 0</inkml:trace>
  <inkml:trace contextRef="#ctx0" brushRef="#br0" timeOffset="7915.78">27803 12505 4125 0,'0'0'373'0,"43"34"127"15,-14-7-492-15,4 7-4 0,0 10-4 16,0 11-56-16,5 5-44 16,-5 11-116-16,0 3 128 0,0 5 68 15,-4 4 8-15,0 6 24 0,0 7 12 16,0 6 336-16,4 3-68 0,0 3 68 15,0 4 128-15,0 6-248 16,-2-2-44-16,-4 3-43 0,-5-3-137 16,-5-2 4-16,-3-7 32 15,1-2-16-15,-3-10 16 0,1-11-12 16,3-11-40-16,-1-11-16 0,1-14-941 16,-3-17-495-16,-1-14-874 0</inkml:trace>
  <inkml:trace contextRef="#ctx0" brushRef="#br0" timeOffset="9152.17">27263 11436 3977 0,'0'0'669'0,"0"0"-457"0,0 0-56 0,0 0-156 16,-4-34-60-16,-6 21-344 0,-5-1-89 16,1 3-35-16,1 1-148 15,1 4 304-15,-2 3 168 0,1 0-321 16,-1 1-51-16,1-1 576 0,3-1 504 15,0-2 77-15,3-2-277 0,3-3-100 16,0-1-56-16,-2-2 64 0,-2-1 84 16,-1-3-92-16,-3 1 152 0,0-3 377 15,-3-2-361-15,-3-1-44 0,-1-3 112 16,-2-2-176-16,-4-2-28 16,1-3 81-16,-1-3-293 0,0-3 4 15,0-1 76-15,-4-5-76 0,0-5 12 16,-6-3 28-16,-4-3-64 0,-7-3-4 15,-1-5 0-15,-3-4 0 0,-1 0 0 16,3 0 4-16,1 4 4 0,3 2-8 16,5 4 0-16,2 2-8 15,4 4-100-15,6 6-321 0,4 2-355 16,6 11-264-16,3 2-3426 0</inkml:trace>
  <inkml:trace contextRef="#ctx0" brushRef="#br0" timeOffset="9560.43">26182 9919 3469 0,'0'0'1465'0,"0"0"-1377"0,-27 56-40 0,13-25-48 0,-7 5 0 0,0 3 8 16,-3 6-8-16,-7 9 0 0,0 6 0 15,-7 7-184-15,1 5 0 0,2 4-32 16,2 0 152-16,2-1 64 0,4-2 0 16,2-2-4-16,-2-4 4 15,3-2 20-15,1-4-20 0,0-6-8 16,5-6-653-16,5-13-27 0,7-7-156 0</inkml:trace>
  <inkml:trace contextRef="#ctx0" brushRef="#br0" timeOffset="9836.86">25829 11154 4394 0,'0'0'1316'0,"20"51"-764"0,-11-14-247 15,-5 1-129-15,2 5-168 0,2 3-8 16,3 2-289-16,3-3-179 0,-2-13-280 15,3 0-1441-15</inkml:trace>
  <inkml:trace contextRef="#ctx0" brushRef="#br0" timeOffset="10940.98">28123 11629 2809 0,'0'0'2297'0,"60"-36"-1789"0,-19 3-448 0,7-5 48 0,0-5 148 16,3-6-172-16,1-4 4 0,2-6 172 15,-3-8-103-15,5-8-5 0,-2-6 60 16,0-6-136-16,-1-2-16 16,-3 0-36-16,2 3-24 0,-3-2-12 15,3 3-160-15,-4 0-48 0,-3 3 28 16,-2 7-113-16,-3 6 61 0,-5 6 60 15,0 9-360-15,-2 4-12 0,-4 5-17 16,-6 6-347-16,-5 6 504 0,-7 7 240 16,-5 8 176-16,-6 7 0 15,0 4 24-15,-6 6 56 0,-9 1 56 16,-3 9 32-16,-7 9 356 0,2 9-160 16,2 7-60-16,9 5 205 15,4 7-97-15,4 6-36 0,4 9 380 0,2 4-371 16,2 5-53-16,4 1 56 15,2 4-324-15,5-1-40 0,5 2-12 16,3 1 4-16,2 1-16 0,2 2 0 16,-2 0 8-16,2 0-8 0,-5-1 28 15,3-4-12-15,-2-3 156 0,-2-7 132 16,1-5-180-16,-3-3-95 0,-1-5-29 16,-3-6 0-16,-3-6 0 15,-1-7-53-15,-1-5-115 0,-2-6 12 16,1-7-184-16,-5-5 116 0,-2-6 8 15,-2-4-264-15,-4-3-77 0,-11-7-79 16,-12-11-769-16,-10-6 269 16,-10-2 55-16,-9 1 1081 0,-6 10 384 15,-13 8 329-15,-7 9 19 0,-9 9-476 16,-9 12 188-16,1 6 329 0,0 3-57 16,6-1-12-16,12-7 29 15,13-9-625-15,16-12-108 0,19-7-969 16,13-12-2204-16</inkml:trace>
  <inkml:trace contextRef="#ctx0" brushRef="#br0" timeOffset="14027.24">23098 16058 2905 0,'-35'-23'1953'0,"-2"6"-1481"0,-11 1-212 0,-1 5-56 0,-5 6-56 16,-8 3-136-16,2 4-12 0,-6 7 4 15,-5 6 4-15,1 6-8 0,-4 7 0 16,-3 9 0-16,-1 10 0 16,-3 8-8-16,-2 10-108 0,1 8 4 15,3 7 28-15,1 5 52 0,1 8 32 16,11 4 40-16,4 2 60 16,10-4 84-16,21-5 216 0,8-4-163 15,19-12-53-15,11-5 16 0,17-8-156 16,20-9-16-16,14-11-12 0,10-6-4 15,10-13-12-15,11-11 4 0,4-10 8 16,9-7-12-16,3-12 32 0,5-5-8 16,1-9 52-16,1-9 136 15,-5-4-88-15,3-4-16 0,-9-6 0 16,-6-3-100-16,-6-2-8 0,-10-1 12 16,-3-3-4-16,-10 0-8 0,-4-3 0 15,0 1 20-15,-8 2-20 0,-8 0 0 16,-7 1 0-16,-12 4 0 0,-13 2 0 15,-3 2-40-15,-11 4-4 0,-7 4-120 16,-13 2 12-16,-11 3 100 16,-11 5 12-16,-7 4-20 0,-7 4 60 15,-2 5-8-15,0 2 8 0,0 2 0 16,11 1 0-16,3 0-148 16,9-1-292-16,12 5-1057 0,5-4-480 0</inkml:trace>
  <inkml:trace contextRef="#ctx0" brushRef="#br0" timeOffset="14992.42">22480 15978 2225 0,'0'0'2709'0,"68"-13"-2305"0,-16 8-124 16,8 2 4-16,10 0-196 0,7 0-44 16,13 0-32-16,10-1-8 15,11 0-4-15,11-2 4 0,13-2 0 16,16 1-4-16,10-2 0 0,10 1 0 15,9 0 0-15,12-1 0 0,7-1 0 16,8-2 0-16,8-1 0 0,6 0 4 16,8 1-4-16,5-1 0 15,1 1 4-15,5-2-4 0,0 1 0 16,0 1 0-16,0 1 0 0,-9-1 4 16,-6 2-4-16,-5 2 0 0,-18 1 0 15,-12 3-64-15,-8 1-28 0,-18-1-144 16,-9 2 12-16,-13 2 84 0,-14 0-28 15,-8 1 40-15,-14 1 8 0,-11 1-164 16,-8-2-41-16,-13 1-147 16,-18-2-856-16,-13 0-1093 0</inkml:trace>
  <inkml:trace contextRef="#ctx0" brushRef="#br0" timeOffset="15349.02">29277 15747 6442 0,'0'0'28'0,"0"0"585"16,0 0-377-16,0 0-200 0,0 0-36 15,33 33-8-15,0-8-28 0,4 5-168 16,-6 4-52-16,-4 4-36 0,-2 6-309 15,-1 7 217-15,3 3 248 0,0 7 112 16,-4 3 20-16,0 3 4 16,-7 1 116-16,-1 1-12 0,-7 0-12 15,-4-2 108-15,-4 1-20 0,0-3 16 16,-8-6 52-16,-2-3-175 0,-5-4-21 16,-6-3-32-16,-3-2-12 15,-7-2-8-15,-9-2 0 0,-1-3-12 16,-7-2-4-16,3-7-109 0,4-2 65 15,1-7 4-15,5-6-668 0,10-6-500 16,3-10-749-16</inkml:trace>
  <inkml:trace contextRef="#ctx0" brushRef="#br0" timeOffset="15890.43">22081 17445 6911 0,'79'-1'140'0,"26"-4"-96"0,29-1 136 16,5-1-176-16,10 0-4 0,8-4-16 15,4 4-184-15,6-1 36 16,7 1 56-16,10-1 72 0,4 1 36 16,11 1 24-16,7-1-24 0,7 1 0 15,6 0 64-15,7 2-12 0,3-1 12 16,3 1 64-16,3 2-84 16,1 0-4-16,-5 0 4 0,5 2-32 15,0 0-4-15,-3 0 64 0,-1-1-24 16,-3 0 52-16,-8-1 120 0,-6-2-140 15,-6 2-16-15,-14-2-16 0,-9 2-36 16,-15-2-12-16,-10 2 0 16,-14 1-28-16,-15 1-16 0,-20-3-188 15,-17 1-196-15,-16-4-108 0,-28 0-1237 16,-13-6-232-16</inkml:trace>
  <inkml:trace contextRef="#ctx0" brushRef="#br0" timeOffset="16496.93">28909 15618 5618 0,'0'0'624'0,"33"-11"-396"15,8 6-172-15,19 1-56 0,8 4-104 16,7 5-88-16,1 3-128 0,9 5-56 15,0 4-8-15,6 6-264 0,0 5 215 16,4 5 113-16,2 5 108 0,0 2 200 16,0 5 12-16,0 4 48 15,-6 5 16-15,-2 7 52 0,-8 4 176 16,-9 5-132-16,-10 3-80 0,-21-1-32 16,-12 2-48-16,-18-4 4 0,-15-2-4 15,-19 0 8-15,-14-5 81 0,-17-1 439 16,-6-3-120-16,-10-3 32 0,-5-3 32 15,-3-5-348-15,-7-6-88 16,-4-4-36-16,-10-7-120 0,-5-5-268 16,-7-6-780-16,26-7-293 0,0-6-1144 0</inkml:trace>
  <inkml:trace contextRef="#ctx0" brushRef="#br0" timeOffset="17164.7">22844 15967 4450 0,'-60'-2'92'0,"-10"0"32"0,-15 1 12 0,0 1-124 0,-8 5-4 15,-2 3 8-15,-2 4-8 0,-5 3-8 16,-1 5 68-16,-4 8-12 16,-7 7 12-16,0 8-48 0,-2 9-20 15,3 6-12-15,1 5-88 0,3 3-12 16,7 4 64-16,13 1-4 0,7 4 24 15,11 0 28-15,16-2 12 16,7-2 4-16,19-4 108 0,15-7 236 16,14-3-88-16,20-6-92 0,20-6-48 15,18-5-124-15,14-8-8 0,23-6-28 16,15-7-388-16,16-8-112 0,-27-5-641 16,6-6-31-16</inkml:trace>
  <inkml:trace contextRef="#ctx0" brushRef="#br0" timeOffset="19362.66">25556 15058 2020 0,'0'0'661'0,"0"0"-341"0,-48 1-96 0,34-1 80 15,-3 0-132-15,-1-1-20 0,-1-1 52 16,-4 1-112-16,1-1-12 0,-5-1 24 16,-2 1-88-16,-2-1 5 15,-9 0-17-15,-1-2-4 0,-4 2-4 16,-3-2-81-16,-4-1-47 0,1 1 40 16,-5-2-24-16,-4 0 4 0,0 0-32 15,-2 0-100-15,-2 0 128 16,2 0 104-16,-2 0 12 0,2-1 8 15,2 1 48-15,-2 1 76 0,2 1-64 16,0 0-24-16,0 0-20 0,-2 4-24 16,0 1 0-16,-2 2-44 15,0 5-32-15,4 3 68 0,0 0 8 16,0 4 52-16,6 2 100 0,5 2 180 16,1 1-196-16,9 2-36 0,4 2-19 15,4-1-81-15,8 2 8 0,4-1-8 16,9 1 4-16,2 1-4 0,8-2 0 15,10 1 4-15,7-2-4 0,7 1 28 16,7-1-28-16,9 1 20 16,5-5-12-16,7 0-8 0,6-3 0 15,6-5-48-15,6 0 15 0,7-6 33 16,5-1 5-16,3-3 3 0,6-5 8 16,-2-2 76-16,10-6-32 15,-4-2 28-15,11-6 72 0,-5-2-88 16,0-3-24-16,0-1-36 0,1 3-12 15,-5 0-16-15,-4 1-340 0,-4 3-173 16,-9 0-47-16,-24 7-588 16,-6 2-633-16</inkml:trace>
  <inkml:trace contextRef="#ctx0" brushRef="#br0" timeOffset="19797.34">23650 15244 3209 0,'0'0'1789'0,"0"0"-1545"0,14 46 156 16,-5-14-196-16,3 5-92 0,-4 4 8 15,1 4-116-15,-3 5 4 0,-4 6-8 16,-2 4-40-16,-4 4-72 16,-7 0-140-16,1-1 28 0,2-4 108 15,0-5 40-15,1-3 56 0,5-5 20 16,2-5 0-16,13-6-76 16,-5-12-408-16,6-7-1513 0</inkml:trace>
  <inkml:trace contextRef="#ctx0" brushRef="#br0" timeOffset="20172.31">25109 15232 4257 0,'-6'40'125'0,"6"6"83"0,0 14-20 15,0 1-180-15,0 8-16 0,0 2-160 16,-6 5-197-16,-4-3-71 0,-3 0-136 16,1-2 284-16,-7-5 204 0,7-16-392 15,-7-4-873-15</inkml:trace>
  <inkml:trace contextRef="#ctx0" brushRef="#br0" timeOffset="20872.8">24497 16536 3433 0,'-45'-9'568'0,"-1"2"-440"0,-5 3-100 0,-3 1 0 16,-2 3-28-16,-2 0 0 0,0 4 12 16,1 2 32-16,1 4 117 0,4 2 163 15,5 4-204-15,7 0-28 0,5 2 4 16,8-1-84-16,9 0 8 0,9-2-12 15,7 0-4-15,9-1-4 16,11 0 0-16,9-1-12 0,12-2 8 16,9-4-20-16,10-2-60 0,8-4 40 15,6 1-64-15,5-2-52 0,3 0 20 16,3 0-33-16,2-2 105 16,0 1 12-16,-1-3-4 0,-1 3 60 15,-2-5 0-15,-7 2 88 0,-6-3 49 16,-4-1-9-16,-12 0 28 0,-7-1-84 15,-14 0 16-15,-10-3 132 16,-13 0-76-16,-8-2 44 0,-14-4 184 16,-13-2-268-16,-14 0-104 0,-15-1-136 15,-10 2-264-15,12 6-168 0,-6 2-1249 0</inkml:trace>
  <inkml:trace contextRef="#ctx0" brushRef="#br0" timeOffset="34371.26">10346 4511 3609 0,'0'0'196'0,"0"0"-120"0,-31 0-32 0,25 0 172 0,2 0 89 15,4-1 347-15,0 0-156 0,-2-1-136 16,2 2 72-16,2 0-288 0,6 0 129 15,0 2 275-15,2 0-256 16,5 1-84-16,-9 0 72 0,-2-2-219 16,2 1-61-16,-1 1 0 0,5-2 0 15,2 0 0-15,3-1 0 0,-1 0 0 16,-1 0 0-16,-9 0 0 16,2 0 0-16,-2 0 0 0,2 0 0 15,5 0 0-15,-5 0 0 0,2 2 0 16,5 0 0-16,1-1 0 0,9-1 0 15,6 0 0-15,0 0 0 0,2-2 0 16,4 1 0-16,-2-1 0 0,4 2 0 16,4 0 0-16,7 0 0 0,4 2 0 15,10 0 0-15,2-1 0 16,8 0 0-16,3 1 0 0,9 0 0 0,11-1 0 16,0 1 0-16,3 2 0 15,-3 0 0-15,0 2 0 0,0-1 0 16,4 2 0-16,0-1 0 0,3 2 0 15,7-3 0-15,1 0 0 16,5-5 0-16,3 1 0 0,6-1 0 16,-2 0 0-16,2 0 0 0,-6 0 0 15,-2-1 0-15,-11-1 0 0,-5 0 0 16,-16 0 0-16,-5 1 0 16,-13 1 0-16,-8 0 0 0,-15 0 0 15,-6 0 0-15,-6 3 0 0,-6 2 0 16,-4 3 0-16,-9 1 0 0,-1-1 0 15,-1 1 0-15,-4-2 0 0,-6-3 0 16,4 0 0-16,-4-3 0 0,5 2 0 16,-5-2 0-16,0-1 0 0,-9-5 0 15,3-1-1477-15,-8-13-2665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15:38.0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17275 14220 1136 0,'0'0'0'0</inkml:trace>
  <inkml:trace contextRef="#ctx0" brushRef="#br0" timeOffset="894.72">16651 14224 3325 0,'0'0'1933'0,"0"0"-1133"15,0 0-552-15,0 0-16 0,0 0 81 16,0 0-153-16,0 0 0 0,0 0 200 15,0 0-152-15,0 0 12 0,41-3 13 16,-14-2-233-16,4 0 0 0,-4-1 0 16,4 1 0-16,0 2 0 0,6-1 0 15,6 0 0-15,-1 1 0 0,5 0 0 16,3 0 0-16,4 3 0 16,6 0 0-16,-3 0 0 0,5 0 0 15,7 2 0-15,-1 0 0 0,0-1 0 16,7 0 0-16,-3-1 0 0,0 0 0 15,3 0 0-15,-3 0 0 16,2 0 0-16,1 0 0 0,3 0 0 16,1 0 0-16,-1 0 0 0,3 0 0 15,-2 0 0-15,-1 0 0 0,5-2 0 16,-5 2 0-16,3-1 0 16,-2 1 0-16,-3-1 0 0,-2 1 0 15,1 0 0-15,-7-1 0 0,7 0 0 16,-3 0 0-16,2 1 0 0,5 0 0 15,-1 0 0-15,1 0 0 0,0 0 0 16,-1-2 0-16,-4 1 0 0,7-2 0 16,-4 0 0-16,-3 2 0 0,-2 0 0 15,1 0 0-15,-5 1 0 0,0 0 0 16,-4 2 0-16,0-1 0 16,5 2 0-16,1-2 0 0,0 2 0 15,4 0 0-15,1 1 0 0,3-1 0 16,3 2 0-16,2 0 0 0,-1-2 0 15,-1 0 0-15,-2-1 0 16,-3-2 0-16,-1 0 0 0,-1-4 0 16,-2 1 0-16,-1-3 0 0,-1 0 0 15,-4-1 0-15,-4 1 0 0,-6-1 0 16,-7 5 0-16,-7 1-357 16,-3 1-139-16,-4 7 8 0,-12 1-1229 15,-2-1-428-15</inkml:trace>
  <inkml:trace contextRef="#ctx0" brushRef="#br0" timeOffset="54076.02">14538 11983 2104 0,'0'0'193'0,"0"0"-165"0,0 0-28 0,0 0-20 0,0 0-169 16,0 0-983-16</inkml:trace>
  <inkml:trace contextRef="#ctx0" brushRef="#br0" timeOffset="54417.34">14207 11890 5078 0,'0'0'524'0,"0"0"-164"0,0 0-40 16,0 0-232-16,0 0 20 0,0 0 169 15,0 0-117-15,0 0-44 0,0 0 16 16,0 0-120-16,-12-15 12 0,14 16 12 16,2 1-16-16,9 4 116 0,18-1 176 15,16-4-152-15,11-1-24 0,10-3 44 16,9-6-167-16,3 0-13 15,13 0 0-15,7 1 0 0,7 4 0 16,3 2 0-16,1 2 0 0,-1 2 0 16,-5 5 0-16,-6 2 0 0,-10-1-89 15,-10 3-123-15,-15-4-8 16,-17 0-16-16,-9-1-180 0,-18-5 132 16,-11 0 75-16,-7-1-79 0,-4-1 76 15,-17-6 52-15,-14-5-776 0,6 1-333 16,-14-2-1224-16</inkml:trace>
  <inkml:trace contextRef="#ctx0" brushRef="#br0" timeOffset="55654.31">14065 11922 3269 0,'0'0'1293'0,"0"0"-1189"0,0 0-84 0,0 0-20 16,0 0 96-16,0 0 232 0,0 0 152 16,0 0 52-16,33-44-360 0,-13 17-52 15,1-4 41-15,0 2-85 16,-1-3 40-16,7-3 104 0,4-2-100 16,0 1-16-16,2 0 0 0,-2 3-104 15,7 4-4-15,-7 6-20 0,-4 6-116 16,-1 5 44-16,-5 9 12 15,-6 3 32-15,-5 9 40 0,0 9 4 16,-4 6-28-16,-6 9 36 0,0 7 12 16,0 5-4-16,-2 5-8 0,-2 1 8 15,0 0-8-15,-2 1 0 0,2-1 0 16,-2-3 0-16,1-2 0 0,5-4 0 16,0-2 0-16,0-3 0 0,0-3 0 15,5-5 8-15,-1 1-8 0,-2-6 0 16,6-3-4-16,-6-3 4 15,2-8 0-15,-4-1-16 0,0-7-12 16,4 1-112-16,-4-2 92 0,0-1 48 16,-8-6 104-16,-2-10-56 0,-11-10-4 15,-2-9 116-15,-8-8-84 16,-6-1-8-16,0 2-24 0,-4 0-40 16,3 3 0-16,-3 5-4 0,8 2-4 15,2 5 4-15,2 7-244 0,10 4-52 16,1 6-249-16,5 4-1348 15</inkml:trace>
  <inkml:trace contextRef="#ctx0" brushRef="#br0" timeOffset="58945.47">16419 12593 3469 0,'0'0'1649'0,"0"0"-1137"0,0 0-80 0,0 0 36 15,0 0-283-15,0 0-21 0,0 0 68 16,0 0-180-16,0 0-20 0,54-13-16 16,-9 7-16-16,9 1-8 0,12 4-20 15,5-1-120-15,11 2 40 0,9 0-88 16,13 0 84-16,7 0 43 15,15 0 13-15,9-1 4 0,9-4 52 16,7-5 0-16,13 2 12 0,7-4 0 16,11 2 177-16,4-3-45 15,10-1 4-15,9 1 32 0,10 0-128 16,6 4 8-16,5 1 28 0,3 4-84 16,2 4 12-16,-3 0 16 0,1 1-24 15,-5 5 0-15,-12 3-8 16,-7-1-8-16,-13 0 4 0,-10-2-136 15,-8 0-108-15,-11-1-136 0,-6-5-661 16,-43 0 13-16,-6-5-521 0</inkml:trace>
  <inkml:trace contextRef="#ctx0" brushRef="#br0" timeOffset="69079.25">5807 9382 3089 0,'0'0'3305'0,"0"0"-2872"0,0 0-257 15,0 0-104-15,0 0-68 16,57-31-4-16,-15 24 148 0,5 2-60 15,11 4 28-15,6 1 64 0,9 1-140 16,11 7 40-16,5 3 68 0,6 2-124 16,11 2 16-16,7 0 4 15,16-2-40-15,11-2 44 0,9-3 80 16,6-3-120-16,4-2 9 0,-10-2-17 16,-4 1 0-16,-9 0 0 0,-18-1 0 15,-4 1 0-15,-19-1 0 0,-6-1 0 16,-15 0 0-16,-6 0 0 0,-20 0 0 15,-7 0 0-15,-18 0-25 16,-9 0-659-16,-9 0-136 0,-5 0-357 0,-11-6-2289 16</inkml:trace>
  <inkml:trace contextRef="#ctx0" brushRef="#br0" timeOffset="69480.98">7965 9136 7331 0,'0'0'168'0,"43"-2"-116"0,-12-3-8 15,0 2-44-15,6-1 0 0,7 3 0 16,11 1 20-16,5 2-20 0,9 8 76 15,-1 3-64-15,4 4 20 0,-8 7 8 16,-6 6-36-16,-12 2-4 16,-13 2 0-16,-6 2 8 0,-7-5-8 15,-9 1 60-15,-7-2 40 0,-4-1 12 16,-9 1 21-16,-3-2-133 0,-9 3 0 16,-5 0 0-16,-1 2 0 15,-9 4 0-15,-5 2 0 0,-2 1 0 16,1 0 0-16,1-4 0 0,4-3 0 15,6-7 0-15,4-7 0 0,4-6 0 16,5-8 0-16,5-5 0 0,3-6 0 16,4-8-425-16,-3 1-1472 15,7-5-1416-15</inkml:trace>
  <inkml:trace contextRef="#ctx0" brushRef="#br0" timeOffset="72044.14">19766 9263 2981 0,'0'0'1593'0,"0"0"-1181"0,0 0 128 0,0 0-148 0,0 0 84 16,0 0 293-16,27-38-337 0,-19 21-176 16,0 5-136-16,-4 1-108 0,5 4-12 15,-7 0 0-15,8 0-4 0,0 1 4 16,13 1-4-16,6 1-16 15,4 2 20-15,13 2 0 0,5 0 4 16,9 2-4-16,8 1 44 0,11-1-44 16,14 2 36-16,6-2 117 15,9-1-153-15,12-1 0 0,2 0 0 16,4-4 0-16,-2 0 0 0,4-5 0 16,-4 2 0-16,2-1 0 0,-4 2 0 15,0 1-49-15,-4 2-71 0,-7 3-148 16,1 0-304-16,-7 1-193 0,-1 4-1083 15,-26-4 431-15,-3 1-520 0</inkml:trace>
  <inkml:trace contextRef="#ctx0" brushRef="#br0" timeOffset="73044.13">24138 9208 4674 0,'0'0'420'0,"0"0"52"0,0 0-280 15,0 0-76-15,49-3 120 0,-5-1-28 16,10-1 8-16,12 1 69 0,4-1-157 16,9 3 76-16,7-1 240 15,7 3-244-15,5 0-56 0,11 0-8 16,7 2-124-16,16 0-8 0,15 2-4 16,12 1-4-16,13 1 4 0,7 1 0 15,5 2-8-15,-2-1-88 0,-6-1-644 16,-48-2-645-16,-12-5-1168 0</inkml:trace>
  <inkml:trace contextRef="#ctx0" brushRef="#br0" timeOffset="79843.3">22912 9749 600 0,'0'0'464'0,"0"0"-464"0,0 0-312 0</inkml:trace>
  <inkml:trace contextRef="#ctx0" brushRef="#br0" timeOffset="80262.19">22993 9796 2737 0,'0'0'588'0,"-36"-15"609"16,16 5-921-16,1 0 20 0,1 0-28 16,-1 1-188-16,2 2 44 0,5 1 84 15,4 2-108-15,2 2 8 0,1 1 160 16,3 0-76-16,-2 0-11 0,4 0 123 15,-2 0-160-15,2 1-16 0,0 0 64 16,0 0-156-16,2 0 4 0,2 2 108 16,3 0-48-16,3 3 40 15,8-1 92-15,7 0-176 0,2-2-7 16,10 1-49-16,3-3 0 0,3 1 0 16,7-1 0-16,3 0 0 0,7 0 0 15,7 0 0-15,3 0 0 16,8 0 0-16,7 0 0 0,10 2 0 15,4 1 0-15,13-1 0 0,0 1 0 16,8 0 0-16,2-2 0 0,6 2 0 16,4-1 0-16,2 0 0 15,3 3 0-15,-3-1 0 0,-4 0 0 16,-4 2 0-16,-10 0 0 0,-15 1 0 16,-30-2-405-16,-11-4-1284 0</inkml:trace>
  <inkml:trace contextRef="#ctx0" brushRef="#br0" timeOffset="114162.46">7593 7214 5238 0,'0'0'520'15,"-38"6"-492"-15,18-3-28 0,-1 1-28 0,7-3 20 16,7 0 16-16,3-1 0 0,8 0 96 16,17 0-32-16,20-2-40 0,19-4 124 15,19-1 40-15,10 0-32 0,4 3 1 16,2 0-73-16,0 1 4 16,0 3-4-16,-6-1-88 0,-6 1 4 15,-9 0-8-15,-10 0-180 0,-23 1-337 16,-10-1-2008-16</inkml:trace>
  <inkml:trace contextRef="#ctx0" brushRef="#br0" timeOffset="114425.17">8428 6839 6502 0,'39'1'0'0,"17"4"-16"0,6 1-28 16,6 3 40-16,2 6 4 0,3 7 12 16,-3 6-4-16,-2 7-16 0,-12 4 0 15,-19 1-180-15,-14 2 140 0,-13 1 48 16,-10-1 84-16,-2 3 201 16,-12-2 339-16,-3 0-136 0,-10-3-160 15,0-2-151-15,-12-5-177 0,0-4 0 16,-3-8-541-16,11-9-624 0,5-10-1184 15</inkml:trace>
  <inkml:trace contextRef="#ctx0" brushRef="#br0" timeOffset="116487.53">26002 6724 2757 0,'0'0'2629'0,"13"-37"-1977"0,-7 17-384 0,0 0 101 0,-6-4 71 16,0 0-208-16,-4-4-20 0,-10 0-52 16,-3-1-152-16,-8 1-8 0,-4 1 0 15,-8 3-8-15,-8 0 8 0,-7 4-4 16,-10 1-12-16,-8 0 16 0,-5 3 0 16,-5 1 4-16,-3 1-4 15,-8 1 0-15,-4 0 0 0,-6 2 0 16,-5 1 0-16,-8 1 0 0,-1 3 0 15,-3 2 0-15,-6 4 4 16,0 2-4-16,2 5 0 0,-4 6 8 0,2 2-8 16,8 5 0-16,0 5 16 15,11 4-16-15,10 3 8 0,10 7-8 16,13 3 0-16,12 5 0 0,14 4-8 16,13 3 8-16,14 1-4 15,9 4-16-15,16 3 20 0,17 2 0 16,14 0 8-16,21 4-8 0,19-2 56 15,16-1-28-15,16-1 36 0,19-2 92 16,11 0-112-16,12-4 0 0,10-5 28 16,11-7-59-16,3-7-13 0,9-9 0 15,4-9 0-15,3-10 0 16,-1-11 0-16,2-9 0 0,-10-13 0 0,-6-7 0 16,-11-13 0-16,-12-8 0 15,-17-9 0-15,-20-7 0 0,-19-9 0 16,-29-4 0-16,-22-7 0 0,-25-5 0 15,-30-4 0-15,-28 1 0 0,-25 1 0 16,-29 2-345-16,-20 5-155 0,-20 6 236 16,-26 7 68-16,-16 10-20 15,36 20-153-15,-18 5-1908 0</inkml:trace>
  <inkml:trace contextRef="#ctx0" brushRef="#br0" timeOffset="138026.75">9684 5180 3249 0,'48'-10'2013'0,"14"2"-1473"0,12 2-300 15,-1 1-40-15,1 4-200 0,9 1 16 16,8 0-8-16,8 5 8 0,13-1 24 15,18 1 128-15,10 2-91 0,13-1-17 16,17 1 28-16,14 1-64 0,10 1 32 16,11 1 96-16,14 0-44 15,8-2 36-15,9 2 116 0,0-2-200 16,1 3-16-16,-5 2-44 0,-7 1-32 16,-10 0-200-16,-14 3-512 0,-55-5-221 15,-13-4-468-15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03T19:12:16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338 241 6097 0 0,'0'0'12163'0'0,"-10"11"-10869"0"0,0-1-1075 0 0,-1 1-33 0 0,0 1-1 0 0,1 1 1 0 0,1 0-1 0 0,-14 22 1 0 0,3 6 509 0 0,2 1 0 0 0,-21 68 1 0 0,-14 94-81 0 0,40-148-575 0 0,-24 106 725 0 0,8 1-1 0 0,-14 260 1 0 0,42-373-637 0 0,1 1 0 0 0,10 63 0 0 0,-8-95-126 0 0,2 0 0 0 0,1-1 0 0 0,0 1 0 0 0,1-1-1 0 0,1 0 1 0 0,1 0 0 0 0,0-1 0 0 0,1 0 0 0 0,12 17-1 0 0,-16-28-26 0 0,0 1 0 0 0,1-1-1 0 0,-1 0 1 0 0,1 0-1 0 0,1-1 1 0 0,-1 0-1 0 0,1 0 1 0 0,0 0-1 0 0,0-1 1 0 0,0 0 0 0 0,0 0-1 0 0,1-1 1 0 0,0 0-1 0 0,-1 0 1 0 0,1-1-1 0 0,0 0 1 0 0,0 0 0 0 0,1-1-1 0 0,-1 0 1 0 0,0-1-1 0 0,0 1 1 0 0,1-2-1 0 0,-1 1 1 0 0,0-1-1 0 0,0 0 1 0 0,0-1 0 0 0,0 0-1 0 0,0 0 1 0 0,0-1-1 0 0,0 0 1 0 0,-1 0-1 0 0,1-1 1 0 0,-1 0-1 0 0,0 0 1 0 0,0 0 0 0 0,0-1-1 0 0,-1 0 1 0 0,11-11-1 0 0,-5 2 12 0 0,0 0 0 0 0,-1 0 0 0 0,0-1 0 0 0,-1 0 0 0 0,-1-1 0 0 0,-1 0-1 0 0,0-1 1 0 0,-1 1 0 0 0,-1-2 0 0 0,7-28 0 0 0,0-17 507 0 0,9-107 0 0 0,-17 115-166 0 0,10-103 616 0 0,17-140 2483 0 0,-24 242-2991 0 0,-3 0-1 0 0,-3 0 0 0 0,-5-70 0 0 0,0 96-404 0 0,-2-1 0 0 0,0 1 0 0 0,-3 0 0 0 0,0 0 0 0 0,-2 1 0 0 0,-1 0 0 0 0,-22-41 0 0 0,-1 16-20 0 0,-3 1 1 0 0,-2 2 0 0 0,-47-48-1 0 0,44 51-250 0 0,-16-16-1908 0 0,20 23-2791 0 0,17 19-240 0 0,-6-7-4058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9:12:40.0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16163 5560 1808 0,'0'0'1053'0,"0"0"447"16,-6-33-419-16,6 23-613 0,-2-3-36 16,-7 0 85-16,3 0-361 0,-4-1-12 15,-5 2 72-15,-3 5-200 0,-7 0 12 16,-2 4-28-16,-4 3 0 15,-4 0 0-15,-2 4 16 0,-1 5-4 16,1 1-12-16,0 3 36 0,-4 4-24 16,-1 1 8-16,-1 4 148 15,6 3-96-15,-5 5 44 0,-1 3-8 16,2 4-92-16,-5 3 20 0,3 5 44 16,-3 4-80-16,3 5 20 0,-5 2-12 15,7 4 8-15,-2 3-16 0,-3 5 4 16,3 1 12-16,1 5-16 0,1 4 0 15,4 4 0-15,0 6 0 0,-1 3 0 16,1 3 0-16,0 4 0 0,-2 4 0 16,6 6 4-16,-5 4-4 15,3 1 13-15,2 5-13 0,-2 3 0 16,2 4 0-16,2 1 0 0,0-1 0 16,4 1 0-16,6 0 0 0,5-2 0 15,10-4 0-15,2-4 0 16,4-8 0-16,10-6 0 0,6-4 0 15,9-11 0-15,6-10 0 0,8-10 0 16,3-8 0-16,9-7 0 16,3-8 0-16,2-6 0 0,2-9 0 15,2-8 0-15,6-6 0 0,2-12 0 16,3-3 0-16,5-16 0 0,0-7 0 16,7-9 0-16,0-10 0 0,-3-5 0 15,3-7 0-15,-2-4 0 0,1-5 0 16,-1-7 0-16,2-4 0 0,-3-8 0 15,-3-1 0-15,-3-4 0 0,-1-3 0 16,-3-8 0-16,-4-3 0 16,-2-6 0-16,-6-2 0 0,0-1 0 15,-4-3 0-15,-5-1 0 0,-5-2 0 16,-11 1 0-16,-4 1 0 0,-9 1 0 16,-3 3 0-16,-11 1 0 0,-2 4 0 15,-8 1 0-15,-2 2 0 0,-9 2 0 16,-5 0 0-16,-1 3 0 15,0 1 0-15,-5 3 0 0,-1 2 0 16,-4 4 0-16,0 5 0 0,-7 3 0 16,1 5 0-16,4 8 0 0,-4 4 0 15,2 10 0-15,0 6 0 16,-5 6 0-16,5 8 0 0,-2 5 0 0,6 5 0 16,4 4 0-16,4 6-353 15,5 5-391-15,7 4-209 0,1 3-1512 0</inkml:trace>
  <inkml:trace contextRef="#ctx0" brushRef="#br0" timeOffset="1751.78">15636 5766 3777 0,'0'0'420'0,"-7"49"-191"0,3-12-33 16,0 4-4-16,-2 9-52 0,2 3-48 16,2 6-80-16,2 4 0 0,6 7-12 15,8 9 16-15,5 7-16 16,2 11 16-16,4 7 52 0,1 7 84 16,-5 6 124-16,0 9-212 0,2 4 36 15,-3 3 72-15,-1 2-68 16,-1 3 72-16,1-3 152 0,2-1-175 15,-1-4-21-15,3-3 52 0,-2-3-160 16,-1-5 32-16,-3-6-40 0,-3-5-8 16,-7-8-8-16,-3-6 0 15,-4-9-4-15,-8-9-8 0,-3-15-52 16,1-11-108-16,-7-13-32 0,1-14-565 16,5-11-231-16,-3-10-213 0</inkml:trace>
  <inkml:trace contextRef="#ctx0" brushRef="#br0" timeOffset="2075.96">14371 8351 1512 0,'0'0'3194'0,"58"-23"-2914"0,-17-4-80 0,11-6 304 16,5-9-328-16,7-4-80 0,11-6 12 15,12-6-72-15,4-5 56 0,14-5 144 16,9-4-132-16,8-5-7 0,8-5-41 15,2-1-56-15,5-2 0 0,-1 2 0 16,-4 1-52-16,-5 3-97 0,-6 5-219 16,-11 1-4-16,-11 4-168 15,-24 17-773-15,-13 5-11 0</inkml:trace>
  <inkml:trace contextRef="#ctx0" brushRef="#br0" timeOffset="2395.69">14906 7304 2613 0,'0'0'2273'15,"0"0"-1421"-15,64-12-516 0,-23 12 20 16,17 0 137-16,4 5-321 0,19-2-4 16,16 3 116-16,11 5-244 0,11-2-24 15,8 3-16-15,3 2-372 16,-2 2-212-16,-29-6-1189 0,0 0-100 0</inkml:trace>
  <inkml:trace contextRef="#ctx0" brushRef="#br0" timeOffset="3234.77">15940 5457 2088 0,'0'0'2366'0,"0"0"-1482"16,0 0-436-16,0 0-116 0,0 0 68 15,0 0-223-15,0 0-49 0,0 0 4 16,0 0-120-16,0 0-4 0,60-8 52 15,2 16-40-15,20 0 28 0,20 3 0 16,9-1-44-16,19-1-4 0,13 0 4 16,18 1 4-16,13 1-8 0,10 2 40 15,16 1-8-15,9 0 84 16,12-2 244-16,11 1-112 0,10 3-19 16,16 0-229-16,9-1 0 0,6 2 0 15,6 0 0-15,6-1 0 0,-4 2 0 16,-2-2 0-16,-6 3 0 15,-11 2 0-15,-13 0 0 0,-12 3 0 16,-11 1 0-16,-22-1 0 0,-12-1 0 16,-12 2 0-16,-18-2 0 0,-16-1 0 15,-18-3 0-15,-22 0 0 16,-11-2 0-16,-23-5 0 0,-20-3-345 16,-19-3-591-16,-12-5-357 0,-11-1-3433 0</inkml:trace>
  <inkml:trace contextRef="#ctx0" brushRef="#br0" timeOffset="3654.1">22387 5860 7439 0,'0'0'0'0,"70"44"-96"0,-12-1 12 15,2 6-8-15,2 10 72 0,6 10 8 16,0 9 8-16,5 13 4 0,-1 14 40 15,7 12-20-15,3 12 80 0,1 13 20 16,-6 10-20-16,-3 5 76 16,-12 4 148-16,-12 5-143 0,-19-2-181 15,-17 3 0-15,-20-1 0 0,-25 0 0 16,-29-6 0-16,-21-5 0 0,-16-9 0 16,-17-11 0-16,-10-13 0 0,-6-12 0 15,-4-17 0-15,-5-13 0 16,38-26-213-16,-2-12-3621 0</inkml:trace>
  <inkml:trace contextRef="#ctx0" brushRef="#br0" timeOffset="4210.03">15247 9184 5418 0,'43'12'148'0,"15"0"296"15,21 1-264-15,8-5-4 0,14-4-40 16,21-1-128-16,14-3 28 0,22 0 161 15,15 0-89-15,21 0 16 0,11 2 116 16,14 4-72-16,9 5 52 16,13 2 188-16,10 3-227 0,3 0-181 15,12 3 0-15,9 1 0 0,15-1 0 16,1 1 0-16,9 2 0 0,4 1 0 16,-2 3 0-16,6 3 0 15,-2-1 0-15,-9 2 0 0,-9 1 0 16,-13-4 0-16,-17 1 0 0,-14-4 0 15,-21-4 0-15,-27-2 0 16,-14-5 0-16,-29-4 0 0,-27-5 0 16,-24-4 0-16,-26-6-69 0,-28-8-967 15,-25 0-233-15,-15-4-668 0</inkml:trace>
  <inkml:trace contextRef="#ctx0" brushRef="#br0" timeOffset="5234.26">19503 5800 4273 0,'0'0'361'0,"0"0"-149"0,0 0 236 0,0 0-328 16,-4 36-72-16,23-19-40 0,3 3-8 15,5 3-60-15,2-2-704 0,0 0-117 16,-8-6 1-16</inkml:trace>
  <inkml:trace contextRef="#ctx0" brushRef="#br0" timeOffset="5710.99">19617 8849 2797 0,'-19'37'2125'15,"1"0"-813"-15,-5 3-703 16,0-3-53-16,-8-1-76 0,4-1-480 15,-4 2-32-15,2-1-192 0,1 1-40 16,7-1 32-16,-2-3-184 16,2-2 87-16,7-5 37 0,4-7-812 15,3-6-1441-15</inkml:trace>
  <inkml:trace contextRef="#ctx0" brushRef="#br0" timeOffset="10314.16">10179 2937 2369 0,'0'0'2981'0,"-27"-38"-2585"0,2 19-188 0,-4 3 116 15,-12 0-144-15,-11-2 37 0,-10 4 259 16,-2 0-252-16,-9 1-80 15,-1-1 40-15,-7 3-176 0,-5 0 4 16,-1 2 24-16,-6 0-32 0,-6 3 28 16,-7 3-24-16,-3 2 8 15,-7 1-16-15,0 4 0 0,0 7-4 16,0 4 4-16,1 5 0 0,5 5-12 16,5 5 12-16,10 8 0 0,-7 6-8 15,9 7 4-15,2 7-52 0,9 6-44 16,3 5 100-16,11 8-4 15,4 7-28-15,6 9 20 0,10 6-180 16,9 4 68-16,10 5 92 0,15 5 28 16,3 4-20-16,18 2 16 0,13 0 4 15,11 0-12-15,11-4 16 0,16-5 0 16,6-2 20-16,12-7-20 16,19-8 20-16,6-5-16 0,13-12-4 15,14-16 0-15,13-11 20 0,12-16-20 16,6-15 0-16,8-15 12 15,15-12-8-15,-6-16 48 0,6-15 24 0,-4-14 80 16,-15-13 196-16,-4-11-92 16,-12-9-227-16,-15-9-33 0,-8-6 0 15,-18-4 0-15,-26-5 0 0,-14-3 0 16,-22-1 0-16,-13 1 0 0,-15 3 0 16,-7 6 0-16,-18 6 0 15,-7 6 0-15,-9 5 0 0,-4 5 0 16,-6 2 0-16,2 3 0 0,-8 7 0 0,-7 1 0 15,-10 4 0-15,0 4 0 16,0 3 0-16,3 4 0 0,7 5-233 16,7 3-543-16,12 15-377 0,4 1-3189 0</inkml:trace>
  <inkml:trace contextRef="#ctx0" brushRef="#br0" timeOffset="10639.38">9769 2972 6663 0,'0'0'456'15,"0"0"-184"-15,0 0-40 0,0 0-228 16,0 0 12-16,0 0 280 15,83-43-43-15,-9 7-253 0,19-9 0 16,15-1 0-16,16-6 0 0,14-2 0 16,17 0 0-16,9-2 0 0,9 0 0 15,7-2 0-15,4 0 0 0,-10 5 0 16,-9 3 0-16,-16 4 0 0,-17 4 0 16,-8 6 0-16,-12 2 0 0,-19 7 0 15,-15 3 0-15,-18 3 0 0,-18 0-1309 16,-22 7-508-16,-9-3-768 0</inkml:trace>
  <inkml:trace contextRef="#ctx0" brushRef="#br0" timeOffset="11612.63">12868 2282 2881 0,'0'0'1396'0,"0"0"-343"16,10-34-421-16,-16 25-15 0,-4 0 107 16,-7 1-352-16,-4-2-152 0,-3 2 20 15,1 2-183-15,-6 3-57 0,2 2 0 16,0 2 0-16,0 11 0 15,3 9 0-15,1 9 0 0,-2 10 0 16,4 5 0-16,1 4 0 0,7 0 0 16,13-4 0-16,0-3 0 0,17-10 0 15,3-8 0-15,7-9 0 16,4-9 0-16,0-6 0 0,2-13 0 16,3-6 0-16,-3-5 0 0,-7-4 0 15,3-2 0-15,-8 3 0 0,-4 3 0 16,-5 6 0-16,-2 8 0 15,1 4 0-15,-7 5 0 0,2 3 0 16,4 12 0-16,1 6 0 0,-1 8 0 16,0 1 0-16,1-1 0 0,5 0 0 15,-5-2 0-15,3-1 0 0,-2-4-425 16,3 1-471-16,-5-8-109 0,1-2-1392 0</inkml:trace>
  <inkml:trace contextRef="#ctx0" brushRef="#br0" timeOffset="11813.18">13087 2280 7131 0,'0'0'1061'0,"0"0"-1061"16,0 0 0-16,0 0 0 0,0 0 0 16,23 40 0-16,-3-18 0 0,5 3 0 15,2-3 0-15,6 3 0 0,4 0 0 16,5 0 0-16,3-1 0 15,-6-3 0-15,7-2 0 0,-9-4 0 16,-6-2 0-16,-4-2-33 0,-6-5-2392 16,-11-6-296-16</inkml:trace>
  <inkml:trace contextRef="#ctx0" brushRef="#br0" timeOffset="11951.89">13478 2300 5354 0,'0'0'976'16,"0"0"309"-16,0 0-708 0,0 0-577 15,-48 48 0-15,15-7 0 0,-8 10 0 16,-7 1 0-16,7-2 0 0,-3-2 0 16,5-7 0-16,10-3 0 15,11-12-321-15,7-9-1364 0,11-9-388 16</inkml:trace>
  <inkml:trace contextRef="#ctx0" brushRef="#br0" timeOffset="12123.27">13567 2375 7743 0,'-48'28'449'0,"11"1"-449"15,2 4 0-15,16-6 0 0,11-2 0 16,8-2 0-16,10-3 0 0,7-4 0 16,7-2 0-16,3-5 0 0,4-9-1293 15,-4-1-600-15,-2-11-1365 0</inkml:trace>
  <inkml:trace contextRef="#ctx0" brushRef="#br0" timeOffset="12276.34">13682 2040 7415 0,'0'0'777'16,"0"0"-777"-16,0 0 0 0,0 0 0 16,0 0 0-16,0 0 0 0,-22 41 0 15,38-15-845-15,1-6-1372 0,7-3-1233 16</inkml:trace>
  <inkml:trace contextRef="#ctx0" brushRef="#br0" timeOffset="12701.95">14003 2382 6154 0,'0'0'1297'0,"0"0"-865"16,-48-30-123-16,32 30-309 0,1 4 0 15,3 7 0-15,-3 4 0 16,9 5 0-16,-4 9 0 0,4 5 0 0,1 6 0 15,-1 2 0-15,6-3 0 16,0-5 0-16,6-9 0 0,7-9 0 16,7-9 0-16,1-7 0 0,4-6 0 15,-2-11 0-15,-3-4 0 0,1-7 0 16,0-2 0-16,-1-1 0 0,-5-1 0 16,-3 6 0-16,-6 5 0 0,3 5 0 15,-7 9 0-15,-2 6 0 0,-2 4 0 16,-2 8 0-16,4 10 0 15,-5 4 0-15,3 5 0 0,2-3 0 16,0-3 0-16,7-5 0 0,3-4 0 16,0-4 0-16,5-5 0 15,1-1 0-15,-3-4-2026 0,-3-1-419 0</inkml:trace>
  <inkml:trace contextRef="#ctx0" brushRef="#br0" timeOffset="12895.51">14282 1999 7259 0,'0'0'933'0,"0"0"-933"16,0 0 0-16,-2 47 0 0,-2 0 0 15,-1 10 0-15,5 6 0 0,15-1 0 16,10 1 0-16,2 0 0 0,-1-4 0 16,1-3 0-16,-6-6 0 0,0-9 0 15,-5-5 0-15,-5-14-397 0,-1-9-4069 16</inkml:trace>
  <inkml:trace contextRef="#ctx0" brushRef="#br0" timeOffset="13830.28">15111 2420 3685 0,'0'0'2485'0,"-4"51"-2048"0,4-24 71 0,4-1-28 16,2-2-240-16,-2-4-16 15,2-2-212-15,-2-5 36 0,0-6-16 16,-1-1-16-16,-3-4-16 0,4 0 25 16,-4-2-25-16,0-7 0 0,6-14 0 15,0-13 0-15,2-11 0 0,-1-6 0 16,7-2 0-16,-2 5 0 0,5 9 0 16,2 7 0-16,-3 14 0 0,-1 11 0 15,-5 11 0-15,-2 11 0 0,0 5 0 16,3 10 0-16,-5-3 0 15,4 4 0-15,1-2 0 0,1-2 0 16,-2-4 0-16,1-2 0 0,-3-6 0 16,-2-6 0-16,0-4 0 0,-1-2 0 15,-1-3 0-15,-2-5 0 16,6-9 0-16,-2-11 0 0,0-7 0 16,1 0 0-16,3 1 0 0,0 10 0 15,-6 5 0-15,3 9 0 16,-7 5 0-16,0 2 0 0,4 6 0 15,0 8 0-15,4 5 0 0,2 3 0 16,5 2 0-16,-5-3 0 0,7-4 0 16,-3-3 0-16,3-2 0 0,-1-2 0 15,5-2-1005-15,-4-3-304 0,-3-3-3013 0</inkml:trace>
  <inkml:trace contextRef="#ctx0" brushRef="#br0" timeOffset="14128.53">15766 2344 6755 0,'0'0'640'0,"-29"-49"157"0,10 30-797 0,-1 8 0 16,-1 5 0-16,2 6 0 0,3 1 0 15,3 11 0-15,-1 2 0 16,4 6 0-16,3 8 0 0,3 1 0 16,4 4 0-16,7 4 0 0,3 0 0 15,8-4 0-15,5-3 0 16,8-8 0-16,6-8 0 0,1-6 0 0,3-6 0 15,-4-3 0-15,-6-6 0 16,-4-4 0-16,-8-4 0 0,-13-2 0 16,-4-2 0-16,-8-5 0 0,-7-2 0 15,-5-1 0-15,-5-4 0 0,2 3 0 16,1 2 0-16,9 4 0 0,7 5-1401 16,8 4 380-16,3 4 641 0,7 3-3942 0</inkml:trace>
  <inkml:trace contextRef="#ctx0" brushRef="#br0" timeOffset="14500.34">16221 2311 3645 0,'0'0'3046'0,"0"0"-2122"0,-54-40-347 0,27 37-577 0,0 7 0 16,2 8 0-16,5 3 0 15,3 9 0-15,7 3 0 0,0 5 0 16,10 0 0-16,0 0 0 0,6-3 0 16,8-8 0-16,3-3 0 0,3-10 0 15,5-8 0-15,2-6 0 16,-2-12 0-16,2-7-245 0,-7 3-619 16,-1-8-497-16</inkml:trace>
  <inkml:trace contextRef="#ctx0" brushRef="#br0" timeOffset="14624.49">16231 1970 6478 0,'0'0'409'0,"-17"57"119"15,11-22-108-15,0 3-280 0,2 0-80 16,4 1-40-16,0 0-40 0,4-2 12 16,2 1-624-16,5-11-265 0,-1-1-2128 0</inkml:trace>
  <inkml:trace contextRef="#ctx0" brushRef="#br0" timeOffset="14873.83">16415 2489 5974 0,'0'0'1197'0,"0"0"-741"16,45 5 109-16,-20-15-565 0,-2-5 0 16,0-6 0-16,-9 0 0 0,1-4 0 15,-9 3 0-15,-6-3 0 16,0 1 0-16,-10 1 0 0,-5 4 0 15,-4 4 0-15,1 7 0 0,1 8 0 16,3 5 0-16,-5 11 0 0,5 9 0 16,-1 5 0-16,7 3 0 0,6 1 0 15,6-4 0-15,11 0 0 0,7-10 0 16,20-5 0-16,5-10 0 0,-1-4-1814 16,3-6-166-16</inkml:trace>
  <inkml:trace contextRef="#ctx0" brushRef="#br0" timeOffset="15388.98">17449 2158 3009 0,'0'0'2437'16,"0"0"-1781"-16,0 0-159 0,0 0 143 15,-42-14-504-15,22 20-28 0,-1 2 204 16,2 3-64-16,1-4-99 15,1 1-149-15,5-1 0 0,-3 0 0 16,1-1 0-16,3-1 0 0,5-1 0 16,6 0 0-16,-2 3 0 0,0 4 0 15,4 7 0-15,6 2 0 16,7-1 0-16,6-1 0 0,5-5 0 16,8-2 0-16,5-3 0 0,4-1 0 15,3 0 0-15,-7 0 0 0,-4 1-125 16,-12 1 65-16,-13 0 44 15,-6 3-28-15,-4 1 44 0,-6 4 72 16,-8-1-32-16,-7 2 93 0,-6 1-133 16,0-4 0-16,-4-1 0 0,0-5 0 15,0-3 0-15,4-4 0 0,7-2 0 16,7-2 0-16,5-3-81 0,2-3-719 16,6-4 68-16,10-2-225 0,3 1-1256 15,1 0-824-15</inkml:trace>
  <inkml:trace contextRef="#ctx0" brushRef="#br0" timeOffset="15855.9">17701 1876 6835 0,'-6'36'548'15,"-1"1"52"-15,-1 7-391 0,2 0-209 16,2 4 0-16,0-1 0 0,4 2 0 16,0-2 0-16,0-1 0 0,2-1 0 15,-2-2 0-15,2-6 0 16,-2-6 0-16,0-11 0 0,4-10 0 16,2-5 0-16,4-10 0 0,7-10 0 15,8-11 0-15,0-11 0 16,1 2 0-16,-3 0 0 0,-2 7 0 15,0 7 0-15,-11 10 0 0,-4 7 0 16,-6 4 0-16,4 5 0 0,-2 10 0 16,2 9 0-16,-4 7 0 0,7-3 0 15,-3-3 0-15,2-6 0 0,4-3 0 16,7-3-469-16,-3-3-379 0,5-3-821 16,-7-2 72-16,3-3-904 0</inkml:trace>
  <inkml:trace contextRef="#ctx0" brushRef="#br0" timeOffset="16156.23">18110 2240 6206 0,'0'0'981'0,"0"0"-245"15,-43-21-467-15,28 25-269 16,1 8 0-16,-3 5 0 0,3 4 0 16,1 0 0-16,5 2 0 0,2-2 0 15,4 1 0-15,4-5 0 16,6 0 0-16,2-3 0 0,3-3 0 0,3-5 0 15,-1-5 0-15,-1-3 0 16,3-8 0-16,-1-3 0 0,-1-5 0 16,-3 2 0-16,-1-2 0 0,-1 4 0 15,-6 4 0-15,-2 4 0 0,-2 5 0 16,0 1 0-16,0 0 0 0,0 12 0 16,4 7 0-16,-4 7 0 0,6 0 0 15,3-2 0-15,-1-8 0 0,4-1 0 16,1-5 0-16,3-3 0 15,-1 0-1241-15,1-3-52 0,-5 0-276 0</inkml:trace>
  <inkml:trace contextRef="#ctx0" brushRef="#br0" timeOffset="16516.98">18296 2513 5542 0,'-8'45'1413'0,"0"2"-1105"0,1 10 292 15,7-3-271-15,-4 1-329 16,2-2 0-16,2-3 0 0,0-6 0 16,2-6 0-16,-2-7 0 0,4-6 0 15,0-10-137-15,-1-7-1235 16,1-4-25-16,0-7-360 0</inkml:trace>
  <inkml:trace contextRef="#ctx0" brushRef="#br0" timeOffset="16855.09">18311 2441 2289 0,'0'0'2325'0,"0"0"-1725"0,0 0 224 16,0 0 317-16,-15-49-561 0,13 26-147 16,2-3-433-16,4 0 0 0,4 0 0 15,5 1 0-15,-1 0 0 16,5 7 0-16,1 4 0 0,5 7 0 16,-2 7 0-16,4 5 0 0,-3 8 0 15,3 4 0-15,-2 3 0 0,-5 1 0 16,-5 0 0-16,-7-1 0 15,-2-1-209-15,-8 0 77 0,-6-1 120 16,-3-4 24-16,-7-1 20 0,-1-2 76 16,-2-4-104-16,1-1-8 0,-1-5-64 15,2 0-428-15,11-1-312 0,4 2-1013 16,1-1 104-16</inkml:trace>
  <inkml:trace contextRef="#ctx0" brushRef="#br0" timeOffset="17119.37">18699 2409 5218 0,'0'0'1677'0,"54"-22"-809"0,-25 5-439 16,-11 2-429-16,-3-3 0 0,4-2 0 15,-7-2 0-15,0 1 0 16,-3 0 0-16,-5 1 0 0,-4 1 0 16,-4 4 0-16,-11 5 0 0,-1 6 0 15,-5 6 0-15,-6 10 0 16,-4 11 0-16,-6 7 0 0,6 9 0 15,-6 2 0-15,6 7 0 0,10-2 0 16,4-1 0-16,13-4 0 0,8-7 0 16,17-3 0-16,16-7 0 0,11-6 0 15,6-2 0-15,8-6 0 0,10-1 0 16,-2-1-785-16,-18-3-740 0,2-2-3725 0</inkml:trace>
  <inkml:trace contextRef="#ctx0" brushRef="#br0" timeOffset="21433.27">15774 3609 1428 0,'0'0'0'0,"50"-49"-436"16,-34 28 436-16,-9 6 688 0,-7 0-59 15,-5 2 367-15,-7-2 545 0,-2 2-401 16,-7-1-784-16,-2-1-115 0,-12-1 59 16,-2-1-156-16,-7-1 92 0,-11-1 104 15,-5-1-268-15,-13-1-40 0,-11 2-20 16,-10-1-12-16,-7 3 0 0,-4 0 4 16,-15 3-4-16,-6 1 0 0,-7-1 0 15,-7 3-4-15,-7 1 4 16,-6-2 0-16,-4 3 4 0,0-1-4 15,-6-1 8-15,-1 3-8 0,-3 4 0 16,2 3-8-16,-7 1 4 0,5 6 4 16,-3 4-4-16,3 1-24 15,3 3 28-15,1 1-4 0,2 2 0 16,8 2 4-16,0-1 0 0,10 0-4 16,9-1-4-16,8 0 0 0,8 0-92 15,4 1-44-15,9 2-236 16,-1 3 208-16,7 1 20 0,4 2 0 15,10 2 131-15,11 3 21 0,6 2 0 16,6 3 0-16,10 0 0 0,4 3 21 16,11 4-17-16,6 2 40 0,9 3 16 15,1 4-52-15,11 2-4 0,10 3-4 16,6 1 0-16,14 0 0 0,18 1 0 16,5 0 20-16,17 0-8 15,14-7 56-15,11 0-68 0,14-2 32 16,13-5 64-16,8 0-60 0,10-1 88 15,7-1 124-15,5-3-108 0,7 0-16 16,8 0 52-16,4-4-156 16,3-1 12-16,5-2-12 0,9-5-20 15,0-2 0-15,6-8 8 0,6-7 4 16,4-10-12-16,0-7 0 0,5-9 12 16,-5-8-12-16,-4-2 20 15,5-1-12-15,-11-2 60 0,0-3 169 16,-5-2-237-16,-7-3 0 0,-5-3 0 15,-1-2 0-15,-9-4 0 0,-4-3 0 16,-8-3 0-16,-7-1 0 0,-14-5 0 16,-12 0 0-16,-17 0 0 0,-23-2 0 15,-18-1 0-15,-17-2 0 0,-16 0 0 16,-13-2 0-16,-8 1 0 0,-14 2 0 16,-11 0 0-16,-12 3 0 15,-11 5 0-15,-10 5 0 0,-6 7 0 16,-8 8 0-16,-3 6 0 0,1 4 0 15,8 4 0-15,8 0-117 0,21 6-603 16,16-3-1757-16</inkml:trace>
  <inkml:trace contextRef="#ctx0" brushRef="#br0" timeOffset="22072.97">16109 4055 1004 0,'0'0'784'0,"0"0"-744"0,0 0 104 0,0 0 677 0,0 0-325 16,10-34 40-16,15 19 505 0,4-4-465 15,12-3-88-15,5-3 213 0,8-1-353 16,4 0-44-16,14-1 72 0,2 6-236 16,11 5-16-16,0 8-64 0,-2 6-60 15,1 2 0-15,-1 4 4 0,-2 3-4 16,3 3 0-16,-5 1 0 15,-3 2 12-15,-7 0-12 0,-9 2 0 16,-9-3-32-16,-7 1-192 0,-9-4-564 16,-10-5-317-16,-3-4-412 0</inkml:trace>
  <inkml:trace contextRef="#ctx0" brushRef="#br0" timeOffset="22582.15">18083 3886 5798 0,'0'0'560'0,"0"0"125"0,-45 3-221 16,24 6-228-16,-2 6 0 0,-4 5-136 16,1 6-24-16,-3 5-39 0,6 6-37 15,2 2 0-15,5 3 0 16,5 0 0-16,3-3 0 0,8-3 0 15,4-2 0-15,7-6 0 0,9-6 0 16,1-5 0-16,6-7 0 0,4-7 0 16,8-3 0-16,2-7 0 0,7-6-461 15,-1-5-547-15,-11 3-301 0,-5-4-3793 0</inkml:trace>
  <inkml:trace contextRef="#ctx0" brushRef="#br0" timeOffset="22938.85">18321 4035 6639 0,'0'0'644'0,"-21"58"4"0,11-20-387 0,0 3-261 16,3-3 0-16,3 1 0 0,2-7 0 15,2-6 0-15,2-2 0 0,9-9 0 16,3-6-857-16,-8-4-828 16,5-6-900-16</inkml:trace>
  <inkml:trace contextRef="#ctx0" brushRef="#br0" timeOffset="23059.54">18304 3681 6707 0,'0'0'312'0,"0"0"-244"0,0 0-8 16,0 0-60-16,0 0-168 0,0 0-1029 16,11 49-191-16,-5-30-605 0</inkml:trace>
  <inkml:trace contextRef="#ctx0" brushRef="#br0" timeOffset="23283.2">18474 4355 5078 0,'0'0'788'16,"0"0"-55"-16,0 0 279 0,0 0-544 15,-21-62-355-15,23 28-113 0,7-2 0 16,5 2 0-16,7 2 0 0,1 4 0 16,3 4 0-16,0 6 0 0,-2 1 0 15,4 4 0-15,-3 2 0 0,5 1 0 16,0-1 0-16,-2 3-1998 15,-4-3-719-15</inkml:trace>
  <inkml:trace contextRef="#ctx0" brushRef="#br0" timeOffset="23658.85">18891 4055 6282 0,'0'0'489'0,"0"0"51"0,-33 11 188 16,11 3-575-16,-3 3-153 0,2 7 0 16,2 0 0-16,7 1 0 0,6 3 0 15,-1 1 0-15,9 0 0 0,5 0 0 16,1-2 0-16,4-5 0 0,7-1 0 16,1-4 0-16,3-5 0 15,2-3 0-15,3-5 0 0,-1-4 0 16,-2-2 0-16,-2-7 0 0,-7 2-905 15,-4-1-2133-15</inkml:trace>
  <inkml:trace contextRef="#ctx0" brushRef="#br0" timeOffset="24108.7">19135 4085 6611 0,'0'0'492'0,"0"0"580"0,0 0-1055 16,0 0-17-16,-31 23 0 0,15 3 0 16,5 6 0-16,7 1 0 0,6-1 0 15,11-2 0-15,7-3 0 16,5-2 0-16,4-6 0 0,2-6 0 15,0-6 0-15,-4-2 0 0,0-5 0 16,-6-5 0-16,-7-2 0 0,-4-2 0 16,-3-3 0-16,-3-3 0 0,-2-1 0 15,-2-3 0-15,0 1 0 0,-6-1 0 16,2-1 0-16,-5-4 0 0,1-6-597 16,4 6-1592-16,-2-8-2137 0</inkml:trace>
  <inkml:trace contextRef="#ctx0" brushRef="#br0" timeOffset="24323.47">19466 3664 7495 0,'0'0'697'16,"0"0"-697"-16,-12 46 0 0,8-14 0 16,-1 5 0-16,5 3 0 0,0 5 0 15,7 5 0-15,-3 3 0 0,6 2 0 16,-4 0 0-16,5-3 0 15,-1-3 0-15,0-7 0 0,1-6 0 16,5-6 0-16,-1-8 0 0,5-10-349 16,-7-7-1208-16,1-5-528 0</inkml:trace>
  <inkml:trace contextRef="#ctx0" brushRef="#br0" timeOffset="24692.34">19766 4119 7039 0,'0'0'928'0,"-33"-37"-703"15,12 24-225-15,2 7 0 0,1 6 0 16,1 7 0-16,-1 6 0 16,1 6 0-16,1 6 0 0,5 1 0 15,3 1 0-15,8 1 0 0,4-1 0 16,7-3 0-16,3-2 0 0,7-4 0 16,-1-4 0-16,7-6 0 0,0-2 0 15,0-4 0-15,0-2 0 0,-2-2 0 16,-5-2 0-16,-1-1 0 15,-5 1 0-15,3 4 0 0,-1 2 0 16,-1 5 0-16,-1 4 0 0,1 2 0 16,1 1 0-16,-3 0 0 0,3-3 0 15,-1-1 0-15,-7-4 0 0,-2-5 0 16,-4-1 0-16,-2 0 0 16,4-4 0-16,1-9 0 0,-3-9 0 15,4-9 0-15,-2-3 0 0,6-4 0 16,1 7 0-16,3-1 0 0,3 3 0 15,-1 3 0-15,5 4 0 0,0 0 0 16,1-1 0-16,-7 4-1001 0,5 1-4182 16</inkml:trace>
  <inkml:trace contextRef="#ctx0" brushRef="#br0" timeOffset="47520.71">5691 7977 4446 0,'0'0'1444'0,"0"0"-1136"0,0 0-132 15,0 0-8-15,0 0-87 0,0 0 91 16,0 0 196-16,0 0-240 15,0 0 52-15,58 24 180 0,10-22-196 16,21-2 4-16,12-1-139 0,11-4-29 16,12-3 0-16,12-4 0 15,7-1 0-15,4 0 0 0,-7 1 0 16,3 5 0-16,-11 3 0 0,-10 4 0 16,-4 6 0-16,-7 4 0 0,-15 3-677 15,-28 0-328-15,-10-2-855 0</inkml:trace>
  <inkml:trace contextRef="#ctx0" brushRef="#br0" timeOffset="53940.82">16250 14161 2985 0,'0'0'140'16,"0"0"-100"-16,41 7 44 0,-12-7 392 16,8 0-300-16,4-2-84 0,5-3 156 15,8-1-43-15,14 0-5 16,6 1 92-16,5 1-88 0,14 1 24 15,-2 1-24-15,8 1-184 0,6 1 4 16,5 0 12-16,0 1-20 16,1 4-12-16,5 1 48 0,0 0-48 15,4 1 20-15,0 1 36 0,-3 1-52 16,3 0 16-16,0-2 44 0,-2 0-40 16,2-1 40-16,6-3 104 15,0-2-80-15,4-1 4 0,-4-4 60 16,0-1-127-16,-8 2-13 0,-8-1-16 15,-5 3-45-15,-12 0-159 0,-8 1-388 16,-13 0-20-16,-8 0 20 0,-20 0-793 16,-13 0-552-16</inkml:trace>
  <inkml:trace contextRef="#ctx0" brushRef="#br0" timeOffset="55926.21">4750 14884 3549 0,'48'3'40'0,"10"-2"116"0,12-1 16 15,2-2-152-15,7-2-16 16,-1-2-4-16,7 1 20 0,4 1 100 16,6-2 124-16,11 1 89 0,7 0-165 15,-1 4-8-15,8 1 100 0,-2 1-216 16,1 5-12-16,6 2-16 0,-10 2-16 16,7 2 0-16,-6 0 16 15,4 2-12-15,-4 3-4 0,-1 0 4 16,1 1-4-16,4-3 0 0,-2-3-320 15,6-6-92-15,-6-6-89 0,-25 0-919 16,-11-4-1289-16</inkml:trace>
  <inkml:trace contextRef="#ctx0" brushRef="#br0" timeOffset="60691.84">4982 14096 5494 0,'0'0'856'15,"0"0"-748"-15,0 0-88 0,0 0-20 16,0 0 0-16,0 0 0 0,41-9 0 16,-14 11-4-16,6-1 4 0,8 0 4 15,11-1 8-15,-4 0-12 16,3-1 97-16,7 1 23 0,0-1 40 15,6 1 128-15,-2 0-176 0,6 0 4 16,1 1 16-16,5-1-120 16,5 3 56-16,-1 1 40 0,1 1-104 15,-1 2 12-15,3 1 40 0,1 2 4 16,3-3 76-16,-4-1-24 0,-1-3-100 16,1 0 20-16,-2-2 29 15,-1-1-61-15,-3 0 0 0,-3-2 0 0,-4 0 0 16,-10 0 0-16,-10 2 0 15,-17 0 0-15,-11 4 0 0,-18 5 0 16,-8 5 0-16,-10 2 0 0,-15-2-357 16,6-5-763-16,-2-5-501 0</inkml:trace>
  <inkml:trace contextRef="#ctx0" brushRef="#br0" timeOffset="88410.73">15704 15862 2585 0,'0'0'1264'0,"0"0"-1228"16,0 0-20-16,0 0-16 16,0 0 152-16,0 0 152 0,0 0 41 15,0 0 155-15,0 0-252 0,0 0 8 16,10 2 300-16,-4-4-223 0,5-1-25 15,14 0 208-15,6 1-256 0,8 0-76 16,13-3 60-16,12-2-188 0,12-2-27 16,11 0-29-16,12-2 0 15,7 1 0-15,13-3 0 0,8 1 0 16,5-1 0-16,8 0 0 0,1 0 0 16,4 2 0-16,-1 3 0 15,3 1 0-15,-2 1 0 0,-5 1-49 16,-3 2-235-16,-11-2-276 0,-31 1-1621 15,-16-3-2145-15</inkml:trace>
  <inkml:trace contextRef="#ctx0" brushRef="#br1" timeOffset="119744.13">2282 16348 2124 0,'0'0'1625'0,"0"0"-1381"0,0 0 24 16,58-1 41-16,-17-5 59 0,11 2-116 16,2 1 16-16,2 3 88 0,4 3-160 15,2 1-12-15,8 5 96 16,4-1-163-16,5 3-57 0,8-1 8 15,-1 3-60-15,12 0 12 0,1 2-12 16,10-4 0-16,7 1-8 0,6-3 0 16,8-2 8-16,9-4-8 0,3-3 4 15,5 0 0-15,0-6-8 0,-4-1-36 16,-3 1-341-16,-39-1-227 0,-8-2-1833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19:01.28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6284 3870 4353 0,'0'0'581'15,"0"0"-73"-15,0 0-80 0,0 0-304 0,0 0-20 0,0 0 24 16,0 0-112-16,0 0 12 0,68-29 8 15,-20 10-20-15,10-3-16 16,10-2 4-16,6-2-4 0,9-3 0 16,18 0 0-16,3-4-4 0,11-2 4 15,11 0 0-15,13-1-12 0,8-2 12 16,10 1-32-16,12 0-96 16,9 0 60-16,10 2-76 0,7-2 100 15,5 0 44-15,9 1 12 0,12 2-8 16,4 1-4-16,9 1 0 0,12 1-12 15,6 1 12-15,4 4-4 0,7 6-20 16,-1 6 16-16,-9 7 0 16,-1 7-8-16,-10 4 16 0,-11 10 0 15,-3 4 4-15,-15 5-4 0,-3 3 0 16,-15 1 8-16,-11-2-8 0,-17 0 36 16,-18 0 12-16,-17 0 52 0,-18-1 64 15,-13-3-116-15,-28-2 4 0,-16-2-32 16,-19-4-20-16,-18-6-20 15,-16-4-656-15,-12-5-160 0,-4-3 295 16,-19-9-1167-16</inkml:trace>
  <inkml:trace contextRef="#ctx0" brushRef="#br0" timeOffset="232.46">13031 2907 4562 0,'0'0'1004'0,"0"0"-124"16,0 0-447-16,0 0-205 0,15-34-228 15,5 33 8-15,11 1 52 0,9 6-48 16,7 4 4-16,11 8 12 16,8 3-28-16,4 7 0 0,9 4-12 15,-3 3 12-15,-5 7-28 0,-13 1-208 16,-13 2 0-16,-22-2 76 0,-19 0 143 16,-8-2 17-16,-17 1 45 0,-16 1 503 15,-11-1-240-15,-14-1-88 0,-2-1-120 16,0-7-100-16,19-10-324 15,-3-14-2958-15</inkml:trace>
  <inkml:trace contextRef="#ctx0" brushRef="#br0" timeOffset="8981.29">19559 3480 4958 0,'0'0'384'0,"0"0"-8"0,0 0 352 0,0 0-339 0,-16-38-141 15,16 33 140-15,-3 2-204 16,3 1-20-16,0 0 104 0,0 2-188 15,0 0-55-15,5 8-25 0,1 9 0 16,4 15 0-16,5 12 0 16,-5 10 0-16,2 9 0 0,-1-1 0 15,7 2 0-15,1 0 0 0,4-6 0 16,-1-5 0-16,1-4 0 0,-4-5 0 16,-1-4 0-16,-3-6 0 0,-5-5 0 15,0-8 0-15,-3-6 0 0,-3-7 0 16,-4-5-13-16,6-3-615 15,-6-3-985-15,0-14-264 0</inkml:trace>
  <inkml:trace contextRef="#ctx0" brushRef="#br0" timeOffset="10110.85">19997 3506 4666 0,'0'0'892'0,"0"0"-728"0,0 0-100 16,-16 46 288-16,5-13-84 0,5 5-71 16,0 1 91-16,-2 0-112 0,-3 5 32 15,1 3 164-15,-6 4-212 16,1 1-16-16,-1 1 8 0,-1-3-108 0,0-2-16 16,3-3-11-16,2-6-17 15,3-7-17-15,5-7-183 0,4-7-180 16,0-6-128-16,2-6-817 0,0-5-51 15,7-7-553-15</inkml:trace>
  <inkml:trace contextRef="#ctx0" brushRef="#br0" timeOffset="10296.68">20074 3898 4594 0,'0'0'780'15,"0"0"224"-15,-4 52-523 0,0-28-205 16,4 0 40-16,-3 0-264 0,1-1 8 16,2-4-60-16,0-1 0 15,0-7-244-15,2-5-1009 0,-2-3-668 16</inkml:trace>
  <inkml:trace contextRef="#ctx0" brushRef="#br0" timeOffset="10419.41">20154 3407 6775 0,'0'0'0'15,"0"0"-52"-15,0 0-177 0,0 0-1831 16,0 0-1366-16</inkml:trace>
  <inkml:trace contextRef="#ctx0" brushRef="#br0" timeOffset="10955.77">20316 3391 4329 0,'0'0'729'0,"0"0"-49"16,0 0 277-16,0 0-665 0,0 0-140 16,-17 55 120-16,15-11-60 0,2 10-76 15,0 7-4-15,0 5-108 0,0 4 20 16,-2 3-28-16,-2 2-8 16,2-4-8-16,-2-3 20 0,0-7-12 15,1-9-8-15,3-12 8 0,7-13 0 16,-1-11-8-16,8-10 0 0,3-11 12 15,-1-12-12-15,5-13 104 0,0-10-84 16,-1-8 9-16,-7-3-29 16,-5 1 0-16,-8 5 0 0,-14 11-17 15,-11 9-131-15,-10 10 48 0,-5 14 24 16,1 7 16-16,2 11 60 0,4 7-12 16,8 1 24-16,4 0-8 0,11-3-4 15,6-3-40-15,8-3-412 0,8-7-689 16,7-3-75-16,0-4-169 0</inkml:trace>
  <inkml:trace contextRef="#ctx0" brushRef="#br0" timeOffset="11196.92">20462 4153 2353 0,'0'0'1844'0,"0"0"-1343"15,0 0 59-15,0 0 96 0,0 0-296 16,0 0-43-16,0 0 195 0,0 0-68 15,0 0 8-15,0 0-259 0,23-26-193 16,-25-2 0-16,2-4 0 16,0 3 0-16,2 1 0 0,11 5 0 15,-1 0 0-15,0 5 0 0,7 4 0 16,-7 3 0-16,5 2 0 0,-1 2-205 16,-5 3-1083-16,-3 1-645 0</inkml:trace>
  <inkml:trace contextRef="#ctx0" brushRef="#br0" timeOffset="11489.74">20758 3907 4990 0,'0'0'748'15,"0"0"4"-15,0 0-427 0,0 0-85 16,0 0 312-16,0 0-356 0,0 0-44 16,-43 43 68-16,22-19-203 15,2 5-17-15,3-1 0 0,3 0 0 16,5 0 0-16,2-5 0 0,2-1 0 15,8-6 0-15,2-5 0 0,4-4 0 16,1-5 0-16,7-4 0 16,1-7 0-16,2-7 0 0,-1-4 0 15,1-4 0-15,-4 0 0 0,1 1 0 16,-5 4 0-16,-5 4 0 0,-4 6 0 16,-2 6 0-16,0 3 0 0,-2 4 0 15,0 13 0-15,4 11 0 0,-2 6 0 16,2 0 0-16,7-5 0 0,7-9 0 15,5-8-437-15,-6-5-487 0,3-7-1918 16</inkml:trace>
  <inkml:trace contextRef="#ctx0" brushRef="#br0" timeOffset="11693.79">20963 3392 6831 0,'0'0'780'0,"0"0"-252"0,0 0-475 0,0 0-53 16,-7 34 0-16,3 8 0 0,4 10 0 16,0 5 0-16,4 5 0 15,3 4 0-15,-1 3 0 0,0 1 0 16,-2-2 0-16,4-1 0 0,-1-5 0 16,-1-6 0-16,-2-6 0 0,0-11-837 15,-4-9-292-15,-2-14-275 0,-4-8-1454 0</inkml:trace>
  <inkml:trace contextRef="#ctx0" brushRef="#br0" timeOffset="11957.94">20826 4003 5546 0,'0'0'816'0,"0"0"-235"15,37-38 395-15,-12 28-703 0,2-2-273 16,0 2 0-16,-2 0 0 0,-2-2 0 16,1 0 0-16,-1-2 0 15,4-1 0-15,0 1 0 0,-2-1 0 16,6 3-517-16,-9 5-491 0,-7 6 535 15,-1 5 289-15,-5 10 168 0,-1 3 16 16,-2 6 276-16,2 4 217 16,-6 3-197-16,5 3 20 0,-7 4 80 15,0-1-268-15,0-1 4 0,-7-3 29 16,7-3-161-16,-2-7 0 0,2-5 0 16,0-7 0-16,2-6-161 0,5-4-903 15,-3-2 143-15,6-15-319 0</inkml:trace>
  <inkml:trace contextRef="#ctx0" brushRef="#br0" timeOffset="12067.82">21322 3680 3869 0,'0'0'765'15,"0"0"-229"-15,0 0-128 0,0 0-364 16,0 0-44-16,0 0-216 0,9 43-348 16,7-31-773-16,-1-5 797 0,1 3-521 15</inkml:trace>
  <inkml:trace contextRef="#ctx0" brushRef="#br0" timeOffset="12330.26">21498 3935 4726 0,'0'0'1468'15,"0"0"-667"-15,0 0-41 0,0 0-392 16,-45 8-352-16,32-1 37 0,-1 6-53 16,1 4 0-16,1 3 0 0,4 5 0 15,1-2 0-15,3 0 0 0,4-1 0 16,4-2 0-16,5-4 0 0,1-4 0 15,0-2 0-15,5-4 0 0,-1-3 0 16,1-2-17-16,-1-1-27 0,1-5-36 16,-3-5-32-16,1-5 44 15,-5-7-44-15,0-1-132 0,-6-4 28 16,-2 0-236-16,0 1 99 0,-2 2-27 16,-6 7-104-16,6 7-536 15,-2 5-501-15</inkml:trace>
  <inkml:trace contextRef="#ctx0" brushRef="#br0" timeOffset="12547.25">21566 4128 5634 0,'0'0'904'0,"0"0"-127"0,0 0 100 16,0 0-877-16,0 0 0 0,0 0 0 16,13-52 0-16,7 15 0 0,1 2 0 15,6 5 0-15,-6 5 0 0,3 6 0 16,-5 7 0-16,-5 11 0 0,-3 8 0 15,-3 13 0-15,-6 11 0 0,-2 6 0 16,-6 4 0-16,0 1 0 16,-3-3 0-16,7-2 0 0,2-4 0 15,2-7-173-15,3-8-1984 0,1-6-1472 0</inkml:trace>
  <inkml:trace contextRef="#ctx0" brushRef="#br0" timeOffset="12913.25">22674 3925 6218 0,'0'0'517'0,"-12"50"-301"0,2-19 532 16,1-2-440-16,5-4-123 0,4-5-185 15,2-4 0-15,2-4 0 0,5-5-145 16,-3-1-551-16,0-5-365 0,0-1-2544 0</inkml:trace>
  <inkml:trace contextRef="#ctx0" brushRef="#br0" timeOffset="13077.11">22776 3557 6246 0,'0'0'673'15,"0"0"-1"-15,0 0-500 0,0 0-64 16,0 0-108-16,0 0-44 0,0 0-60 16,0 0-616-16,12 42-13 0,0-24-167 15,1-1-1233-15</inkml:trace>
  <inkml:trace contextRef="#ctx0" brushRef="#br0" timeOffset="13387.52">22968 3893 4930 0,'0'0'1084'0,"0"0"-523"0,0 0-13 16,0 0-396-16,0 0-88 0,0 0 152 16,0 0-164-16,0 0 8 0,-39-6 192 15,24 6-28-15,-4 0-175 0,3 5-49 16,1 2 0-16,3 1 0 0,4 2 0 15,2-3 0-15,3 1 0 0,3-2 0 16,3 0 0-16,5 5 0 0,6-2 0 16,7 2 0-16,8-1 0 15,-4-4 0-15,-3-1 0 0,1 0 0 16,-2 1 0-16,-5 1 0 0,-5 4 0 16,-7 2 0-16,-8 2 0 15,-11 5 0-15,-7 2 0 0,-7 4 0 16,-9-1 0-16,-1 2 0 0,2-5 0 15,2-4 0-15,14-7 0 0,7-6 0 16,9-9-301-16,5-3-1860 16,7-14-1637-16</inkml:trace>
  <inkml:trace contextRef="#ctx0" brushRef="#br0" timeOffset="13953.76">23249 3429 5110 0,'0'0'800'0,"0"0"309"0,0 0-693 15,-21 46-44-15,13-8 13 0,0 11-385 16,-1 3 0-16,1 2 0 0,0 6 0 16,2 1 0-16,-3 2 0 15,5-1 0-15,0 2 0 0,0-4 0 16,4-3 0-16,0-8 0 0,4-8 0 16,9-12 0-16,1-8 0 0,7-13 0 15,1-8 0-15,7-7-457 0,0-15-671 16,-6 4-49-16,0-7-520 0</inkml:trace>
  <inkml:trace contextRef="#ctx0" brushRef="#br0" timeOffset="14578.99">23412 3960 5270 0,'0'0'820'16,"0"0"-23"-16,0 0-425 0,0 0-164 16,-37-20 140-16,37 18-260 15,0 0-16-15,0 1 56 0,0 0-92 16,0 1 17-16,0-1-53 0,0 1 0 15,0 0 0-15,0 0 0 0,0 0 0 16,0 0 0-16,0 0 0 16,6 0 0-16,-2 1 0 0,0 1 0 15,1-1 0-15,1 1 0 0,0 0 0 16,-2-1 0-16,2 0 0 0,1 0 0 16,-3 0 0-16,0-1 0 0,-4 0 0 15,2 0 0-15,-2 0 0 0,0 0 0 16,0-2 0-16,0 1 0 0,0-2 0 15,0 0 0-15,0-1 0 0,0 2 0 16,0-1 0-16,0 2 0 0,0 0 0 16,0 0 0-16,0 1 0 15,0 0 0-15,0-1 0 0,0 1 0 16,4 0 0-16,-4 0 0 0,0-2 0 16,0 2 0-16,0-1 0 15,0-1 0-15,0 1 0 0,0 1 0 16,0-2 0-16,0 1 0 0,0 0 0 15,0 0 0-15,-4 1 0 0,4-1 0 16,-2 1 0-16,0 0 0 16,0 0 0-16,0 0 0 0,0 0 0 15,-1 0 0-15,1 0 0 0,0 0 0 16,-4 3 0-16,2 3 0 0,-6 8 0 16,-7 8 0-16,-4 7 0 0,3 5 0 15,1 2 0-15,7-2 0 0,4-2 0 16,6-3 0-16,6-5 0 0,6-6 0 15,3-5 0-15,6-8 0 0,3-5 0 16,1-8 0-16,4-6 0 0,0-5 0 16,-2-4 0-16,-2-1 0 15,-7-3 0-15,-5 2 0 0,-9-1 0 16,-4 2 0-16,-2 4 0 0,-9 2 0 16,-3 4 0-16,-5 1 0 15,-8 0 0-15,1 1 0 0,-5-4 0 16,8 4-729-16,0-3-2344 0</inkml:trace>
  <inkml:trace contextRef="#ctx0" brushRef="#br0" timeOffset="15028.64">23714 3550 5390 0,'0'0'872'0,"0"0"-283"0,0 0 263 0,-2 67-456 0,6-22-303 0,2 6-93 16,3 0 0-16,-3-1 0 0,0 1 0 15,0 0 0-15,-2-1 0 16,5-3 0-16,-7-3 0 0,6-6 0 16,-2-8-953-16,-2-10-412 0,0-8-664 0</inkml:trace>
  <inkml:trace contextRef="#ctx0" brushRef="#br0" timeOffset="15371.15">23952 4071 6098 0,'0'0'1129'15,"-44"-42"-569"-15,32 22-220 0,6 10-275 16,4 4-65-16,2 4 0 0,-2 2 0 16,0 6 0-16,-5 11 0 0,-1 15 0 15,0 6 0-15,2 2 0 0,4-4 0 16,2-7 0-16,8-5 0 0,6-7 0 15,1-7 0-15,5-8 0 0,1-8 0 16,0-6 0-16,-1-7 0 0,-1-4 0 16,-5-2 0-16,1 0 0 15,-5 2 0-15,-6 4 0 0,-2 6 0 16,-2 6 0-16,0 4 0 0,0 3 0 16,-2 3 0-16,-2 10 0 15,2 10 0-15,0 5 0 0,2-1 0 16,6-3 0-16,5-7 0 0,1-5 0 15,7-3 0-15,1-9-641 0,-5 0-584 16,1-5-287-16</inkml:trace>
  <inkml:trace contextRef="#ctx0" brushRef="#br0" timeOffset="15588.63">24210 3453 6270 0,'0'0'921'15,"0"0"-421"-15,0 0-24 0,0 0-451 16,0 0-25-16,-6 51 0 0,2-9 0 16,4 10 0-16,0 2 0 15,0-4 0-15,8 3 0 0,0 0 0 16,1 2 0-16,-1-1 0 0,-2 0 0 16,-4-2 0-16,-2-1 0 15,-2-4 0-15,-6-9 0 0,-3-10-1061 16,3-11-508-16,-4-11-3193 0</inkml:trace>
  <inkml:trace contextRef="#ctx0" brushRef="#br0" timeOffset="15742.13">24129 3931 6222 0,'0'0'873'0,"0"0"-225"0,46-36-199 16,-27 29-449-16,3 2 0 0,1 1 0 15,2 2 0-15,2 0 0 0,-2 0 0 16,-1 2 0-16,1 0-469 0,-8 0-1928 15,-5-1-256-15</inkml:trace>
  <inkml:trace contextRef="#ctx0" brushRef="#br0" timeOffset="15883.81">24508 4057 7035 0,'-13'32'776'0,"5"0"-395"0,0 2-381 16,2-5 0-16,6-6 0 0,2-3 0 15,6-5 0-15,2-2 0 0,3-7-181 16,-1-1-691-16,-2-4-1485 16,-1-5-1389-16</inkml:trace>
  <inkml:trace contextRef="#ctx0" brushRef="#br0" timeOffset="16023.07">24611 3718 7815 0,'0'0'377'0,"0"0"-377"0,0 0 0 15,0 0 0-15,0 0 0 0,0 0-89 16,0 0-715-16,0 0 212 0,46 48-937 16,-28-34-132-16,5-2-744 15</inkml:trace>
  <inkml:trace contextRef="#ctx0" brushRef="#br0" timeOffset="16254.32">24892 4057 5834 0,'0'0'869'0,"0"0"423"0,-47 0-1095 15,24 1-197-15,-4 9 0 0,0 4 0 16,-2 4 0-16,2 4 0 16,5 1 0-16,3-1 0 0,9 0 0 15,6-5 0-15,8-2 0 0,12-5 0 16,9-5 0-16,8-5 0 0,4-6 0 16,3-6 0-16,3-6 0 0,-4-3 0 15,-4-4 0-15,-8-2 0 0,-4-1 0 16,-11 0 0-16,-5 2 0 0,-7 1 0 15,-9 3 0-15,-3 4 0 0,-5 6-857 16,-1 4-228-16,3 5-347 0,1 3-2498 16</inkml:trace>
  <inkml:trace contextRef="#ctx0" brushRef="#br0" timeOffset="16470.29">25029 4127 5958 0,'0'0'725'0,"-15"57"351"0,3-29-643 15,-1-5-433-15,3-9 0 0,6-7 0 16,2-4 0-16,2-3 0 16,4-8 0-16,8-9 0 0,13-13 0 15,8-5 0-15,2-3 0 0,7 9 0 16,-9 9 0-16,-4 8 0 0,-6 11 0 16,-5 6 0-16,-3 10 0 0,-7 8 0 15,-4 7 0-15,-4 5 0 0,0 4 0 16,-6 0 0-16,0 2 0 0,1-3-301 15,1-11-1944-15,0-6-1789 0</inkml:trace>
  <inkml:trace contextRef="#ctx0" brushRef="#br0" timeOffset="18226.06">26102 3990 5562 0,'0'0'984'0,"-17"49"-387"0,7-18 275 16,-1 1-695-16,3-2-177 0,0-3 0 16,4-4 0-16,4-6 0 0,0-6 0 15,0-3 0-15,0-3 0 0,0-4 0 16,2-1 0-16,0 0 0 0,2-8 0 15,2-15 0-15,2-11 0 16,3-9 0-16,1-5 0 0,1 3 0 0,-1 9 0 16,4 4 0-16,-1 11 0 15,-5 8 0-15,-1 9 0 0,-3 5 0 16,0 17 0-16,0 8 0 0,-4 5 0 16,0 7 0-16,-2-3 0 15,0 0 0-15,2-4 0 0,2-4 0 16,3-6 0-16,-1-9 0 0,0-3 0 15,2-6 0-15,5-7 0 0,3-7 0 16,3-8 0-16,0-7 0 16,-5-2 0-16,0 2 0 0,-3 3 0 15,-5 6 0-15,-2 7 0 0,-2 5 0 16,-2 3 0-16,0 2 0 0,0 6 0 16,0 12 0-16,0 14 0 0,0 7 0 15,0 3 0-15,0-6 0 0,8-6 0 16,7-6 0-16,8-4 0 0,6-8-1025 15,-7-4-556-15,3-7-620 0</inkml:trace>
  <inkml:trace contextRef="#ctx0" brushRef="#br0" timeOffset="18517.59">26868 4059 7147 0,'0'0'636'0,"-66"-45"-227"0,29 31-409 16,2 5 0-16,0 5 0 0,4 4 0 15,0 5 0-15,2 7 0 0,2 4 0 16,0 6 0-16,4 3 0 16,5 3 0-16,3 2 0 0,7-1 0 15,6-2 0-15,6-5 0 0,13-7 0 16,7-3 0-16,14-8 0 0,5-6 0 16,5-7 0-16,3-9 0 0,-3-4 0 15,-7-2 0-15,-10 2 0 0,-12 1 0 16,-11 4 0-16,-8 1 0 0,-12 3 0 15,-9 4 0-15,-4 3 0 0,-6 6 0 16,0 0 0-16,0 0-461 0,8 0-2228 16,9-5-849-16</inkml:trace>
  <inkml:trace contextRef="#ctx0" brushRef="#br0" timeOffset="18844.73">27191 3955 6026 0,'0'0'1257'16,"0"0"-581"-16,0 0-443 0,-33-21-233 15,8 24 0-15,-2 10 0 0,2 8 0 16,5 1 0-16,5 5 0 16,7 3 0-16,2 4 0 0,4 3 0 15,2 2 0-15,6 2 0 0,4-3 0 16,5-5 0-16,-1-7 0 0,7-10 0 16,4-9 0-16,4-8 0 15,4-13 0-15,-2-12 0 0,-4 2-689 16,-5-7-1080-16</inkml:trace>
  <inkml:trace contextRef="#ctx0" brushRef="#br0" timeOffset="19034">27300 3507 6955 0,'0'0'640'16,"0"0"-572"-16,-16 51 192 0,8-15 9 15,1 5-269-15,3 3 0 0,0 2 0 16,0 3 0-16,0 0 0 15,0 2 0-15,2 1 0 0,-2 0 0 0,4-3 0 16,2-2 0-16,4-7 0 0,4-5 0 16,5-10-989-16,-3-10-316 15,3-11-1980-15</inkml:trace>
  <inkml:trace contextRef="#ctx0" brushRef="#br0" timeOffset="19281.89">27429 3947 6863 0,'0'0'904'15,"0"0"-479"-15,-31 40-425 0,18-11 0 16,3 4 0-16,4 0 0 16,4-1 0-16,2 2 0 0,10-3 0 15,6-4 0-15,7 0 0 0,6-6 0 16,0-5 0-16,4-5 0 0,-2-6 0 16,0-5 0-16,-6-10 0 0,-4-6 0 15,-3-5 0-15,-5-5 0 0,-3-2 0 16,-4-3 0-16,-4-1 0 0,-2-1 0 15,-6-3 0-15,-4 1 0 0,-5 1 0 16,1-1 0-16,-1 3 0 16,5 2-1722-16,2 8-495 0,4-2-1844 0</inkml:trace>
  <inkml:trace contextRef="#ctx0" brushRef="#br0" timeOffset="19467.84">27784 3603 6851 0,'0'0'1341'0,"-18"34"-1341"16,3-3 0-16,-1 11 0 0,1 3 0 16,7-1 0-16,4 3 0 15,4 3 0-15,2 2 0 0,6 1 0 16,0 3 0-16,5-4 0 0,-1-4 0 16,0-3 0-16,3-6 0 0,2-8 0 15,-1-8 0-15,1-9 0 0,-3-7-1802 16,-4-7-731-16</inkml:trace>
  <inkml:trace contextRef="#ctx0" brushRef="#br0" timeOffset="19733.18">27894 4211 6895 0,'0'0'508'0,"33"-8"64"16,-8-6-355-16,1-3-217 15,1-7 0-15,-2-1 0 0,-4-2 0 16,-5 0 0-16,-7-1 0 0,-5 0 0 15,-6-1 0-15,-9 1 0 0,-3 4 0 16,-5 7 0-16,1 9 0 16,-3 6 0-16,2 6 0 0,-3 11 0 15,1 11 0-15,-4 11 0 0,5 7 0 16,7 3 0-16,7 2 0 0,12-6 0 16,17-7 0-16,10-5 0 0,14-9 0 15,13-6 0-15,7-5 0 0,5-8 0 16,2-3 0-16,-18-2 0 0,0-5-2670 0</inkml:trace>
  <inkml:trace contextRef="#ctx0" brushRef="#br0" timeOffset="21172.31">29696 3589 3377 0,'0'0'40'0,"0"0"2337"0,0 0-1773 16,0 0-199-16,50-27 303 0,-13 22-384 16,4 2-48-16,9 1-195 15,0 2-81-15,1 0 0 0,-3 4 0 16,-5 4 0-16,-10 5 0 0,-6 3 0 16,-10 2 0-16,-7 1 0 0,-10 4 0 15,-8-1 0-15,-9 5 0 0,-5-3 0 16,-5-1-113-16,-2-4 85 0,2-3 12 15,4-2 16-15,2-5 0 0,9-3 4 16,4-3 0-16,4-1-4 0,2 1 0 16,0-1-92-16,2 0 24 15,2 3 8-15,10 3 28 0,5 2 32 16,9 2 28-16,5 2-16 0,0 1 40 16,2 1 80-16,-2 2-128 15,-2 1 12-15,-2 1 4 0,-4 3-8 16,-6-1-12-16,-7 2 32 0,-6 1-20 15,-6 0 16-15,-8-2 25 0,-9 1-53 16,-4-2 0-16,-6 0 0 16,-4-2 0-16,-6-1 0 0,-4-1 0 15,-5-5 0-15,-2-2 0 0,-1-9-301 16,14-2-523-16,-3-4-601 0</inkml:trace>
  <inkml:trace contextRef="#ctx0" brushRef="#br0" timeOffset="21427.94">29535 3235 6086 0,'0'0'68'0,"-60"2"100"0,15 17 205 0,-13 12-309 16,-10 9-12-16,-7 9 152 0,1 7-92 15,1 11-24-15,11 5 44 0,11 6-112 16,5 5 24-16,15 4 8 16,31-87-52-16,-23 184 0 0,34-92 4 15,14-2 0-15,18-4 0 0,15-7-4 16,10-7-12-16,15-9-4 0,8-15-248 16,10-13-220-16,-22-17-277 0,-1-13-1740 0</inkml:trace>
  <inkml:trace contextRef="#ctx0" brushRef="#br0" timeOffset="21731.66">30403 3259 7035 0,'0'0'816'0,"0"0"-776"0,44-3-4 16,-15 14-36-16,10 10 168 0,2 11-71 16,5 10-97-16,-1 15 0 15,1 11 0-15,-5 11 0 0,-10 8 0 16,-8 5 0-16,-17 4 0 0,-16 2 0 16,-21 3 0-16,-17 0 0 0,-12-6 0 15,-4-8 0-15,-2-12 0 0,4-13 0 16,2-11 0-16,-2-17 0 0,16-13-1621 15</inkml:trace>
  <inkml:trace contextRef="#ctx0" brushRef="#br0" timeOffset="40840.97">4446 13093 3897 0,'0'0'1453'0,"0"0"-1181"0,0 0 288 0,0 0-520 16,0 0-28-16,0 0 12 0,56 0-16 0,-23 7 56 15,0-3 136-15,13-3-103 16,1-1-1-16,5-6 20 0,8-1-116 15,6-2 12-15,2-1-4 16,3 1-4-16,1-1-4 0,0 2 0 16,3-4 4-16,-1 1-4 0,-6 2 8 15,1-2-8-15,1 4 0 0,-4 0 0 16,-2 2 4-16,-2 4-4 0,-2 1 0 16,-4 2-8-16,2 2 8 0,0 1 0 15,0-3 4-15,4 0-4 0,-3 0 0 16,3-2-8-16,3 0 8 0,-3-2 0 15,2 0-44-15,2 0 32 0,-6-2 8 16,2 0-12-16,0 0 16 16,2-2 0-16,-6 1 4 0,4 2-4 15,-9-1 0-15,3 2 4 0,-2 2-4 16,-6 0 0-16,-1 1 0 16,1 2 0-16,-3 4 0 0,-1 2 0 15,-1 0 0-15,2 4 0 0,-3 2-4 16,5 0 4-16,1-1 0 0,4-2 0 15,1-1 0-15,5-5 0 16,4-4 4-16,8 0-4 0,7-2 0 0,-1-1-4 16,7-2 4-16,0-2 0 15,2-2-24-15,-1-1 24 0,-1-3 0 16,8-3 20-16,8-4-20 0,-4-2 64 16,4 1-60-16,-3 0 8 0,-3 2-4 15,-2 4-8-15,-3 5 0 0,-9 8-4 16,-5 6 0-16,-5 10 4 0,-7 8 0 15,-4 2-8-15,4 1 8 0,2 1 0 16,-2-1 4-16,8-1-4 16,-2-2 8-16,11-1 8 0,-1-6 0 15,7-5 84-15,14-9-44 0,7-5 44 16,9-9 52-16,5-3-144 16,2-3 4-16,4-3-12 0,0-1-8 15,5-3-16-15,-5-3-32 0,4 0 16 16,-2-2 40-16,-2 0-4 0,4 3 4 15,3 7 0-15,-9 9 0 0,-8 10-16 16,-5 8 16-16,-12 9-4 16,3 4 16-16,-3 1-12 0,0 2 76 15,7-2-44-15,7 4 20 0,-1-2 28 16,8 0-52-16,-2-2-4 0,1 0-12 16,8-4-12-16,-8-3 0 0,-3-6-188 15,0-5-160-15,0-4-181 0,-34-4-983 16,-5-9-341-16</inkml:trace>
  <inkml:trace contextRef="#ctx0" brushRef="#br0" timeOffset="43217.38">12752 11628 2217 0,'6'-42'1104'0,"3"1"-1052"0,-3-4-40 16,0 7 48-16,-6-3 8 15,0 3-56-15,-6-1 4 0,-9 2 336 16,-1 0 185-16,-11 0-77 0,0-1 272 16,-10-2-412-16,-9 0-120 0,-5-3-44 15,-3 4-144-15,-8 0-16 0,-2 5 4 16,-4 3-116-16,-5 4-4 0,-1 5-168 15,-5 7 36-15,-5 6 32 0,-5 8-292 16,-6 6-37-16,-5 10-71 0,-1 13-384 16,-9 8 143-16,5 11 253 0,0 11 608 15,1 10 184-15,9 9 56 16,10 10 4-16,7 6-216 0,16 6 0 16,14 4 317-16,21-1-41 0,17 4-116 15,25-2-188-15,1-26-368 16,17 1-1017-16</inkml:trace>
  <inkml:trace contextRef="#ctx0" brushRef="#br0" timeOffset="43372.65">11702 12569 3549 0,'157'29'476'0,"4"-11"217"0,23-8 263 15,-18-10-424-15,-1-14-107 0,-6-13 39 16,-6-12-316-16,-12-14-64 0,-15-12-32 16,-17-15-44-16,-22-15-16 0,-14-14 8 15,-22-12-280-15,-14-5 64 0,-16-1-112 16,-11 0 11-16,-14 4 13 0,-16 7-348 15,-11 8 88-15,-2 31-77 0,-15 8-1167 0</inkml:trace>
  <inkml:trace contextRef="#ctx0" brushRef="#br0" timeOffset="46457.34">5333 16245 4205 0,'0'0'1821'0,"0"0"-1321"0,-41-48-167 0,24 30 151 16,-3-3-244-16,-9 0-40 15,-4-1 144-15,-5-1-279 0,-9 1-65 16,-9 2 0-16,-4 1 0 0,-8 4-41 16,-4 7-83-16,-7 6 32 0,-2 4 92 15,-5 9-24-15,-1 8 20 16,-6 6 4-16,2 6 8 0,2 5 0 16,4 4-8-16,4 4 0 0,5 3 0 15,14 1 0-15,6 2-4 0,13-1-60 16,10 2-104-16,12 2-116 15,13 0 64-15,10 1 120 0,16 3-108 16,11 3 48-16,13-2 48 0,11-2-9 16,16-4 49-16,11-6 40 0,13-8 0 15,13-6-20-15,5-6 52 0,9-6 0 16,0-4 24-16,2-8-24 0,-2-8 212 16,-2-2-15-16,-2-11 39 15,-7-7 392-15,-3-4-204 0,-7-8-247 16,-6-6-177-16,-4-6 0 0,-15-7 0 15,-14-7 0-15,-10-4 0 0,-19-2 0 16,-15 0 0-16,-5 1 0 0,-11 4 0 16,-15 7 0-16,-8 3 0 0,-8 4 0 15,-14 6 0-15,-7 6 0 16,-8 2 0-16,-4 8 0 0,2 2 0 16,-10 7 0-16,2 3 0 0,1 3-81 15,1 3-343-15,6 4-492 0,4 1 167 16,15 0-183-16,6 4-1433 0</inkml:trace>
  <inkml:trace contextRef="#ctx0" brushRef="#br0" timeOffset="47042.02">8151 16398 2617 0,'-27'-35'5330'0,"-10"-1"-5085"0,-11-4-245 0,-8 3 0 0,-8 3 0 15,-14 5 0-15,-7 1 0 0,-14 9 0 16,-7 6 0-16,1 6-101 0,-5 7-7 16,-1 5-52-16,1 11-56 0,-2 11-272 15,-5 11 176-15,-1 11 88 0,2 14-97 16,6 10 57-16,7 11 188 15,12 9 64-15,13 7 16 0,13 2-4 16,24-3 4-16,16-7 8 0,23-9-12 16,25-16 0-16,29-9 0 0,26-17 0 15,28-14 92-15,20-12 16 16,16-15 72-16,20-11 285 0,1-10-121 16,0-11 44-16,-2-10 297 0,-1-7-685 15,-3-7 0-15,-8-8 0 0,-3-5 0 16,-9-8 0-16,-13-5 0 15,-19-6 0-15,-20 1 0 0,-27 1 0 16,-21 6 0-16,-27 6 0 0,-24 8 0 16,-25 8 0-16,-34 10 0 0,-26 12 0 15,-29 9 0-15,-29 10-121 0,-31 8-1231 16,31 5-377-16,-17 5-1645 0</inkml:trace>
  <inkml:trace contextRef="#ctx0" brushRef="#br0" timeOffset="50485.12">13161 15001 3321 0,'0'0'1885'0,"0"0"-1573"0,0 0 104 0,0 0 525 0,0 0-473 16,0 0-180-16,0 0 24 0,0 0-156 15,0 0-63-15,-24 12-93 0,21-10 0 16,-1-1 0-16,4-1 0 16,0 0 0-16,0 0 0 0,0 0 0 15,0 0 0-15,0 0 0 0,-6 1 0 16,-2 2 0-16,-9 1 0 0,-5 5 0 16,-5 0 0-16,2 1 0 0,-2 0 0 15,-4 0 0-15,-4 2 0 0,-2 2 0 16,-7 1 0-16,-1 5 0 15,-3 2 0-15,-1 4 0 0,-3-1 0 16,0 0 0-16,-1-2 0 0,7 1 0 16,3-3 0-16,1 3 0 0,5-4 0 15,6 3 0-15,4-3 0 0,7-2 0 16,9-3 0-16,7-8 0 16,4-1 0-16,4-5 0 0,13-1 0 15,12-3 0-15,4-9 0 0,4-9 0 16,0-3 0-16,-6 0 0 0,-4-1 0 15,-2 2 0-15,-13 1 0 16,-1 2 0-16,-1 1 0 0,-10 4 0 16,0-2 0-16,-2 4 0 0,-6 1 0 15,1 3 0-15,3 2 0 0,-2 2 0 16,4 1 0-16,-6 2 0 0,2 0 0 16,1 0 0-16,-1 2 0 0,2 3 0 15,-2 3 0-15,2 1 0 0,2 6 0 16,-9 3 0-16,-3 5 0 15,1 1 0-15,-5 1 0 0,-3-2 0 16,5 0 0-16,5 0 0 0,1-4 0 16,4-4 0-16,0-1 0 0,6-1 0 15,6-3 0-15,0-1 0 16,4 0 0-16,5-1 0 0,1 0 0 16,1-1 0-16,4-3 0 0,-7 1 0 15,9-1 0-15,2-2 0 0,6 0 0 16,2-1 0-16,-2-4 0 0,-11 1-1021 15,1-2-960-15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20:16.0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15741 12683 1312 0,'0'0'1357'0,"0"0"-1349"0,0 0-8 0,0 0-48 0,0 0 48 15,0 0 76-15,-31-8 444 0,25 2 8 16,6 1-8-16,-4 0 209 16,4 1-189-16,-2 0-40 0,2 1 233 15,0-1-317-15,0 3-4 0,0 0 100 16,0 0-435-16,0 0-77 0,0 1 0 15,0-1 0-15,0 1 0 0,2 0 0 16,14-1 0-16,15-1 0 16,17-3 0-16,20-2 0 0,19-3 0 15,14 1 0-15,13-2 0 0,14 2 0 16,8-3 0-16,11 0 0 0,10 1 0 16,13 2 0-16,3 2 0 0,3 2 0 15,-4 4 0-15,-5 1 0 0,-10 0 0 16,-16 6 0-16,-13 1 0 15,-18 2 0-15,-26 0-1261 0,-28-6-392 16,-17-3-808-16</inkml:trace>
  <inkml:trace contextRef="#ctx0" brushRef="#br0" timeOffset="16660.28">18645 4559 2281 0,'0'0'2709'0,"0"0"-1185"0,0 0-843 0,0 0-93 0,0 0-179 16,7-35-409-16,-1 10 0 0,-2-5 0 15,2-5 0-15,2-3 0 0,-1-6 0 16,-1-8 0-16,2-7 0 0,-2-12 0 15,1-9 0-15,3-7 0 0,2-2 0 16,7 2 0-16,6 6 0 16,4 16 0-16,2 13 0 0,-5 14 0 15,-7 18 0-15,-11 7 0 0,-4 10 0 16,-4 3 0-16,5 3 0 0,-3 8 0 16,2 11 0-16,-4 10 0 0,4 9 0 15,-2 8 0-15,-2 2 0 16,4 9 0-16,2 7 0 0,9 4 0 15,-1 5 0-15,-1-1 0 0,3-3 0 16,1-8 0-16,-3-9 0 16,1-9 0-16,-3-12 0 0,-2-9-153 15,-1-11-991-15,-3-6-257 0</inkml:trace>
  <inkml:trace contextRef="#ctx0" brushRef="#br0" timeOffset="16831.89">18765 4243 3805 0,'0'0'2037'0,"50"3"-1345"0,-5-10 29 15,3-5 216-15,2-3-937 0,-3 1 0 16,-1 0 0-16,-5 2 0 0,-8 0 0 16,-4-2 0-16,-10 2-1629 15,-5-5-2597-15</inkml:trace>
  <inkml:trace contextRef="#ctx0" brushRef="#br0" timeOffset="17329.58">19629 3716 1976 0,'0'0'3122'0,"-22"-44"-2270"0,7 19-332 15,1-2-35-15,-3-3 159 0,1-2-352 16,-5-2-32-16,0 2-219 0,1 2-41 16,3 5 0-16,-4 3 0 15,1 3 0-15,3 6 0 0,-3 3 0 16,5 8 0-16,3 2 0 0,-3 7 0 16,3 6 0-16,-3 7 0 0,5 7 0 15,4 9 0-15,2 5 0 0,4 8 0 16,10 7 0-16,11 3 0 0,-1 4 0 15,7 0 0-15,4 2 0 0,-4 0 0 16,2-1 0-16,-4 0 0 16,-7-4 0-16,-5-4 0 0,-5-4 0 15,-4-5 0-15,-4-5 0 0,-2-5 0 16,-4-6 0-16,2-7 0 0,-2-8 0 16,-1-6 0-16,3-7-533 0,0-3-604 15,-2-6-2108-15</inkml:trace>
  <inkml:trace contextRef="#ctx0" brushRef="#br0" timeOffset="17460.97">19261 4230 6446 0,'0'0'381'0,"36"4"3"0,-3-7 597 16,2-5-981-16,2-5 0 0,2 0 0 16,-4-2 0-16,3-1 0 0,-3-4 0 15,2-3 0-15,2-4 0 0,3-5-481 16,-11 7-1372-16,0-2-876 0</inkml:trace>
  <inkml:trace contextRef="#ctx0" brushRef="#br0" timeOffset="17651.3">19840 3599 5374 0,'0'0'1261'16,"0"0"-605"-16,-27 46-96 0,21-18-219 15,2 5-341-15,4 2 0 16,0 3 0-16,0 8 0 0,0 7 0 15,4 7 0-15,-2 4 0 0,-2 1 0 16,0 1 0-16,-6-7 0 16,0-2 0-16,2-11 0 0,-3-8 0 15,5-8 0-15,2-13 0 0,0-10-3490 0</inkml:trace>
  <inkml:trace contextRef="#ctx0" brushRef="#br0" timeOffset="17850.57">19586 4045 6062 0,'0'0'997'0,"54"-10"-241"0,-19 4-379 15,2 0-377-15,-4 0 0 0,-2 2 0 16,0 2 0-16,-4 1 0 0,0 0 0 16,0 1 0-16,-4 1 0 0,-7 2 0 15,-6 1-757-15,-1-2-1572 16,-7 3-2565-16</inkml:trace>
  <inkml:trace contextRef="#ctx0" brushRef="#br0" timeOffset="18225.75">19977 4255 7075 0,'0'0'1032'0,"0"0"-947"15,0 0-85-15,0 0 0 0,35-20 0 16,-21 3 0-16,3-2 0 0,-1-2 0 15,1-2 0-15,1-1 0 0,1-4 0 16,0-4 0-16,-1-1 0 16,-3 1 0-16,-7 1 0 0,-6 9 0 15,-2 7 0-15,-10 8 0 0,-7 7 0 16,-10 13 0-16,-8 9 0 0,-4 8 0 16,0 7 0-16,8 4 0 15,4 0 0-15,10 1 0 0,7 0 0 16,10-1 0-16,6-5 0 0,13-3 0 15,1-4 0-15,9-8 0 0,2-4 0 16,7-7 0-16,-1-6 0 16,-2-4 0-16,-2-5 0 0,-4-8 0 15,-2-3 0-15,-4-5 0 0,-9-1 0 16,-2-4 0-16,-3 0 0 0,-5 2 0 16,-2 1 0-16,4 4 0 0,-4 2 0 15,0-1 0-15,-2 8-57 0,0-4-4637 0</inkml:trace>
  <inkml:trace contextRef="#ctx0" brushRef="#br0" timeOffset="18883.52">20371 4161 2993 0,'0'0'2913'0,"-4"47"-2573"0,4-20 21 0,4-6 47 0,1 1-116 0,-1-3 212 0,0-3-356 15,-2-6-12-15,-2-2-39 0,4-5-97 16,-4-2 0-16,2 0 0 0,2-2 0 15,5-10 0-15,3-13 0 0,4-9 0 16,3-10 0-16,0-1 0 16,1 4 0-16,1 3 0 0,-2 9 0 15,-3 8 0-15,-5 9 0 0,-5 7 0 16,-2 3 0-16,-4 4 0 0,0 9 0 16,0 11 0-16,0 5 0 0,-2 5 0 15,2 0 0-15,0-6 0 0,2 0 0 16,0-4 0-16,6-7 0 0,-6-5 0 15,4-5 0-15,-1-5 0 0,5-1 0 16,9-11 0-16,-1-7 0 16,3-8 0-16,-1-4 0 0,-3 0 0 15,2 4 0-15,-7 6 0 0,-2 5 0 16,-6 7 0-16,-1 5 0 0,-3 4 0 16,0 10 0-16,2 10 0 15,0 5 0-15,2 5 0 0,2-2 0 16,4-4 0-16,1-2 0 0,3-3 0 15,3-2 0-15,5-5-109 0,-5-5-1351 16,6-4-565-16</inkml:trace>
  <inkml:trace contextRef="#ctx0" brushRef="#br0" timeOffset="19243.43">21021 4116 3481 0,'0'0'2925'0,"-48"-39"-2312"0,23 36 43 16,9 9-404-16,-7 9-148 0,-2 5 57 15,4 6-161-15,1 2 0 0,-1 1 0 16,11 0 0-16,2-2 0 16,8-4 0-16,2-2 0 0,8-5 0 15,6-5 0-15,5-4 0 0,6-5 0 16,4-2 0-16,-4-4 0 16,2-5 0-16,-6 1 0 0,3-3 0 15,-5 3 0-15,0 1 0 0,-1 1 0 16,-3 3 0-16,4 3-33 0,-1 8-287 15,1 6 92-15,2 1 32 16,-3 1 152-16,1-2 44 0,-6-2 12 16,-3-3-12-16,-6-4 100 0,0-4 212 0,-6 0-72 15,2-1-83-15,-2 0-157 16,0-6 0-16,-4-8 0 0,-4-7 0 16,0-5 0-16,4-2 0 0,4 0 0 15,0 5 0-15,4 0 0 0,6 3 0 16,-2 2 0-16,5 2 0 0,-3 2 0 15,7 1 0-15,-1-1 0 0,5-2 0 16,-7 4-577-16,3-4-1164 0</inkml:trace>
  <inkml:trace contextRef="#ctx0" brushRef="#br0" timeOffset="19523.37">21610 3429 7751 0,'0'0'441'0,"-31"11"-441"0,14 3 0 0,3 6 0 0,3 8 0 0,5 9 0 16,6 9 0-16,0 10 0 0,15 8 0 15,1 7 0-15,5 6 0 0,-5 1 0 16,-1 3 0-16,-9-4 0 0,-6-3 0 15,0-6 0-15,-6-11 0 0,-2-8 0 16,-1-10-249-16,1-15-1059 16,0-8-2714-16</inkml:trace>
  <inkml:trace contextRef="#ctx0" brushRef="#br0" timeOffset="19975.55">21610 4091 2625 0,'0'0'3585'0,"0"0"-2204"16,0 0-780-16,0 0-601 16,0 0 0-16,41-4 0 0,-8-3 0 15,6-2 0-15,1 1 0 0,-9 1 0 16,-4 1 0-16,-9 1 0 0,-5 2 0 16,-7 3 0-16,-4-1 0 15,-2 1 0-15,-8 1 0 0,-5 7 0 16,-16 10 0-16,-8 10 0 0,-2 8 0 15,1 4 0-15,10-4 0 0,13-1 0 16,5-4 0-16,8-5 0 16,2-2 0-16,10-5 0 0,4-5 0 0,3 0 0 15,4-5 0-15,1-4 0 16,7-1 0-16,-4-4 0 0,4-1 0 16,-2-5 0-16,-2-1 0 0,0-1 0 15,-3 2 0-15,-3 0 0 0,-9 3-1405 16,-6 2-100-16,1 1-720 0</inkml:trace>
  <inkml:trace contextRef="#ctx0" brushRef="#br0" timeOffset="20268.31">21870 4244 6398 0,'0'0'989'0,"0"0"-337"16,0 0-499-16,0 0-153 15,0 0 0-15,0 0 0 0,0 0 0 16,0 0 0-16,48-16 0 0,-21 7 0 15,-1-2 0-15,-9-1 0 0,4-1 0 16,-9-1 0-16,-4-3 0 16,-1-2 0-16,-7-2 0 0,-3 2 0 15,-5 3 0-15,0 6 0 0,-2 7 0 16,-1 4 0-16,1 14 0 0,-3 7 0 16,3 11 0-16,2 10 0 0,2 4 0 15,2 2 0-15,4-4 0 0,2-5 0 16,6-6 0-16,4-5 0 0,7-9 0 15,2-6 0-15,1-10 0 0,3-9-389 16,-2-12-707-16,-7-1-177 16,3-7-4065-16</inkml:trace>
  <inkml:trace contextRef="#ctx0" brushRef="#br0" timeOffset="20469.57">22267 3504 7571 0,'0'0'621'0,"0"0"-621"0,0 0 0 16,-27 53 0-16,25-14 0 0,2 10 0 16,2 3 0-16,8 3 0 15,1 7 0-15,1 4 0 0,-1 6 0 16,-1 1 0-16,-6 1 0 0,-4-1 0 16,-6-5 0-16,-7-6 0 0,-3-9 0 15,-3-6 0-15,1-14-325 0,-1-8-4109 0</inkml:trace>
  <inkml:trace contextRef="#ctx0" brushRef="#br0" timeOffset="20608.65">22054 4170 7735 0,'0'0'457'16,"54"-11"-457"-16,-13 8 0 0,-2 0 0 16,7-2 0-16,4 0 0 15,1-2 0-15,1-1 0 0,-5-2 0 16,-9 2-877-16,-3 0-2561 0</inkml:trace>
  <inkml:trace contextRef="#ctx0" brushRef="#br0" timeOffset="21434.56">23263 4249 6134 0,'0'0'769'0,"0"0"-401"0,0 0 356 0,54-13-527 0,-25-6-197 15,-2-5 0-15,0 0 0 0,-4-4 0 16,-7 1 0-16,-4 1 0 0,-7 0 0 16,-3 2 0-16,-4 0 0 15,-7 3 0-15,-5 3 0 0,-1 6 0 16,-5 9 0-16,-3 7 0 0,0 14-9 15,-2 11 9-15,-3 11 9 0,-1 8-9 16,-2 6 0-16,10 0 0 16,6 0 0-16,11-7 0 0,10-5 0 15,11-10 0-15,10-11 0 0,8-8 0 16,4-10 0-16,3-7 0 0,5-12 0 16,-3-4 0-16,-9-4 0 0,-4-1 0 15,-8-3 0-15,-9 2-37 0,3 2-23 16,-5 4-92-16,-4 6-32 0,0 6-12 15,-3 6 64-15,3 4 44 0,0 11-72 16,2 7 56-16,-1 7 104 16,-3 3-8-16,-2-3 8 0,-2-4 0 15,-2-3 60-15,0-6 28 0,0-2 84 16,0-6 104-16,0-6-140 16,0 0 76-16,2-6-35 0,0-11-177 15,7-12 0-15,-1-9 0 0,6-8 0 16,1-3 0-16,5 3 0 0,1 3 0 15,6 6 0-15,-4 15 0 0,-3 10 0 16,-5 10 0-16,-3 9 0 16,-3 8 0-16,-3 7 0 0,-4 7 0 15,-2 2 0-15,0 3 0 0,0 1 0 16,2-4 0-16,6-3 0 0,7-5 0 16,3-4-13-16,-3-6-1359 0,1-6-3959 0</inkml:trace>
  <inkml:trace contextRef="#ctx0" brushRef="#br0" timeOffset="21756.58">24239 4146 1312 0,'0'0'4926'0,"-6"-46"-3905"0,0 26-88 0,-1 7-933 16,1 5 0-16,2 6 0 16,-6 2 0-16,-1 7 0 0,-7 11 0 15,-1 8 0-15,3 7 0 0,3 5 0 16,5 1 0-16,6 2 0 0,2 0 0 16,6-3 0-16,4-3 0 0,7-6 0 15,4-6 0-15,4-7 0 0,1-9 0 16,3-6 0-16,4-6 0 0,0-11 0 15,1-8-321-15,-10 4-1116 0,-3-7-4457 16</inkml:trace>
  <inkml:trace contextRef="#ctx0" brushRef="#br0" timeOffset="21960.81">24520 3505 7287 0,'0'0'844'0,"0"0"-832"15,-4 48 37-15,-6-17-49 0,1 5 0 16,3 0 0-16,6 6 0 0,0 4 0 16,0 6 0-16,6 9 0 15,-1 5 0-15,-1 5 0 0,0 2 0 16,0 0 0-16,0-7 0 0,-2-5 0 16,4-14 0-16,-1-9 0 0,1-13 0 15,-2-10-1521-15,0-11-801 0</inkml:trace>
  <inkml:trace contextRef="#ctx0" brushRef="#br0" timeOffset="22449.67">24872 4121 5954 0,'0'0'845'0,"0"0"327"16,-46-46-951-16,32 38-221 16,-1 8 0-16,5 3 0 0,2 10 0 15,-3 6 0-15,5 4 0 0,0 6 0 16,4 5 0-16,4 3 0 0,6 3 0 16,7-3 0-16,3-1 0 15,9-4 0-15,8-9 0 0,0-6 0 16,0-9 0-16,1-7 0 0,-10-4 0 15,-5-8 0-15,-8-4 0 16,-7-4 0-16,-6-2 0 0,-6-4 0 0,-7-1 0 16,-3-3 0-16,-5 1 0 15,-4-3 0-15,-2 2 0 0,0 2-141 16,3 5-759-16,7 5 175 0,7 7-683 16,6 6 75-16,8-2-1632 0</inkml:trace>
  <inkml:trace contextRef="#ctx0" brushRef="#br0" timeOffset="22790.57">25306 4146 7371 0,'0'0'576'0,"-9"-42"-331"15,-3 20-245-15,-7 3 0 16,-5 0 0-16,-5 6 0 0,-2 2 0 15,0 5 0-15,10 6 0 0,2 0 0 16,9 0 0-16,4 4 0 16,2 3 0-16,4 3 0 0,4 4 0 15,8 2 0-15,5 1 0 0,6 3 0 16,3-1 0-16,3 3 0 0,2 1 0 16,-2 2 0-16,-4-2 0 0,0-1 0 15,-4-3 0-15,-9-1 0 0,-4-3 0 16,-6-1 0-16,-6 0 0 0,-12 0 0 15,-3-2 0-15,-8 1 0 0,-4-2 0 16,-2-3 0-16,2-4 0 16,4-4 0-16,7 0 0 0,7-4 0 15,9-2 0-15,4-5 0 0,19-1-405 16,-1 1-1484-16,11-4-272 0</inkml:trace>
  <inkml:trace contextRef="#ctx0" brushRef="#br0" timeOffset="23083.2">25440 4103 5390 0,'0'0'1673'16,"0"0"-889"-16,0 0-439 0,0 0-345 15,0 0 0-15,-31 40 0 0,25-3 0 16,6 6 0-16,0-1 0 0,10-4 0 16,3 0 0-16,5-4 0 0,5-7 0 15,6-2 0-15,4-8 0 0,0-6 0 16,2-5 0-16,-2-6 0 0,-8-9 0 15,-2-8 0-15,-5-4 0 0,-3-7 0 16,-7-3 0-16,-2-4 0 16,-6-5 0-16,-2-9 0 0,-8-4 0 15,-5 0 0-15,3 5 0 0,0 9 0 16,3 14 0-16,5 12 0 0,4 8-45 16,13 6-971-16,-5 2-497 15,4 4-288-15</inkml:trace>
  <inkml:trace contextRef="#ctx0" brushRef="#br0" timeOffset="23286.61">25827 4423 4674 0,'0'0'1864'16,"0"0"-915"-16,0 0-244 0,0 0-705 16,-27-34 0-16,25 2 0 0,6-10 0 15,6-3 0-15,7 2 0 0,1 1 0 16,5 7 0-16,0 7 0 0,-3 8 0 15,-1 3 0-15,-2 6 0 0,-1 4 0 16,-3 4 0-16,-1 3 0 16,-2 1 0-16,-4 8-789 0,-1-1-652 15,-5 2-2609-15</inkml:trace>
  <inkml:trace contextRef="#ctx0" brushRef="#br0" timeOffset="23531.71">26052 4257 5030 0,'0'0'1440'0,"45"24"-379"16,-9-18-400-16,3-5-661 0,2-2 0 15,3-8 0-15,-5-3 0 0,-4-5 0 16,-6-2 0-16,-4-6 0 16,-7-1 0-16,-3-2 0 0,-11 0 0 15,-4 0 0-15,-2 4 0 0,-11 8 0 16,-3 6 0-16,-5 9 0 0,-6 6 0 16,-4 12 0-16,-4 10 0 0,-4 9 0 15,0 7 0-15,-1 3 0 0,11 3 0 16,11-3 0-16,16-2 0 0,10-4 0 15,19-2 0-15,12-3 0 0,17-7 0 16,14-2 0-16,9-4 0 16,6-3 0-16,1-4 0 0,-5-7 0 15,-4-5 0-15,-24-3-1994 0,-7-10-3052 0</inkml:trace>
  <inkml:trace contextRef="#ctx0" brushRef="#br0" timeOffset="52218.74">18404 9338 3965 0,'0'0'1013'0,"-40"-37"-265"0,11 24-164 0,-6 6-327 0,2 5-149 0,-8 3-40 15,4 8-64-15,-5 6-4 0,5 7 0 16,-4 2-4-16,3 3-4 0,-3 4-104 16,4 2-49-16,6 5 69 0,-2 8 44 15,2 9 20-15,4 10 20 16,2 13 8-16,-2 16-4 0,11 13 4 15,-5 11 0-15,0 11 0 0,1 6 0 16,7 1 0-16,5-2-4 0,8-6 4 16,10-12 148-16,17-7 61 15,8-10-29-15,13-13 28 0,4-9-176 16,6-13 8-16,-1-11-16 0,3-11-12 16,-2-12-12-16,0-11 20 15,-2-9-12-15,2-10-8 0,-7-17 8 16,3-15-4-16,-6-16-4 0,-1-20 32 15,-9-19-20-15,-1-20 4 0,-10-19 148 16,-7-11-20-16,-5-14 48 0,-5-11 68 16,-6-11-80-16,-4-11-159 0,-4 1-21 15,-6 9 0-15,-11 14 0 0,-10 23 0 16,-8 23 0-16,-13 18 0 0,-10 19-513 16,-6 17-111-16,-7 20 67 0,18 18-1379 15,-5 14-1006-15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21:21.29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24903 2712 4558 0,'0'0'1288'0,"0"0"-1108"0,-5-45 176 0,5 32 173 16,0 0-369-16,0 3 0 0,0-2 108 15,-4 4-128-15,-6-2 36 16,-2 1 136-16,-1 4-247 0,-3 3-65 16,-1 2 0-16,-6 8 0 0,-1 6 0 15,-5 7 0-15,-7 6 0 0,-1 0 0 16,2 5 0-16,2 0 0 15,2-1 0-15,6 2 0 0,9 2 0 16,-1 0 0-16,13 3 0 0,-2 1 0 16,4 2 0-16,0 1 0 0,-2 2 0 15,2-3 0-15,-1 0 0 0,1-2 0 16,2-2 0-16,7-2 0 0,7 0 0 16,5-2 0-16,10-4 0 15,8 0 0-15,4-3 0 0,5-6 0 16,3-3 0-16,1-7 0 0,-1-5 0 15,1-2 0-15,-7-3 0 0,-7-3 0 16,-10-4-25-16,-7-3-743 0,-11-4-857 16,-4 4-124-16,-4-5-1088 0</inkml:trace>
  <inkml:trace contextRef="#ctx0" brushRef="#br0" timeOffset="191.37">24547 3105 5906 0,'0'0'280'15,"35"0"285"-15,-4-3 539 0,2-1-824 16,2-2-223-16,3 3-57 16,1-2 0-16,4-1 0 0,-1-1 0 15,-1-1-549-15,-10 2-323 0,-4-1-1906 0</inkml:trace>
  <inkml:trace contextRef="#ctx0" brushRef="#br0" timeOffset="483.74">25006 3134 4490 0,'0'0'284'0,"-8"40"-12"16,8-19 416-16,0-3-452 0,2 1 40 15,-2 0 61-15,0-1-197 0,0-3 116 16,0-1 8-16,-2-3-128 0,0-3-4 15,2-4 36-15,-2-4-112 16,2 0 56-16,4-8 168 0,6-14-215 16,4-5-65-16,5-7 0 0,2-2 0 15,-1 7 0-15,-1 5 0 0,-4 6 0 16,-7 9 0-16,-4 5 0 16,-2 4 0-16,0 4 0 0,2 9 0 15,2 9 0-15,1 9 0 0,1-1 0 16,-2 0 0-16,2-6 0 0,3-1 0 15,3-4 0-15,5-4 0 0,6-4-69 16,-5-4-1271-16,3-6-945 0</inkml:trace>
  <inkml:trace contextRef="#ctx0" brushRef="#br0" timeOffset="915.52">25593 3110 5658 0,'0'0'796'0,"-31"-35"-219"0,12 24 355 0,3 7-703 0,-1 7-229 15,1 9 0-15,3 7 0 0,1 8 0 16,4 3 0-16,4 4 0 15,2 2 0-15,2-2 0 0,4-1 0 16,4-4 0-16,4-4 0 0,3-3 0 16,1-6 0-16,5-5 0 0,0-6 0 15,1-5 0-15,1-11-901 0,-4 0-656 16,-5-7-1076-16</inkml:trace>
  <inkml:trace contextRef="#ctx0" brushRef="#br0" timeOffset="1093.77">25744 2713 6078 0,'0'0'444'15,"-12"64"-23"-15,7-23-9 16,5 7-12-16,0 3-264 0,0 6-20 16,0 7 69-16,-2 1-185 0,0 0 0 15,2-2 0-15,0-5 0 16,0-4 0-16,6-6 0 0,5-9-257 15,3-12-347-15,1-10-1561 0,1-14-524 0</inkml:trace>
  <inkml:trace contextRef="#ctx0" brushRef="#br0" timeOffset="1390.61">25984 3199 6787 0,'0'0'556'0,"0"0"-24"0,-19-34-215 16,15 26-317-16,-4 1 0 0,-5 6 0 15,1 1 0-15,-5 5 0 0,3 10 0 16,-1 7 0-16,1 6 0 0,2 1 0 16,3 4 0-16,5 0 0 15,4 0 0-15,6 1 0 0,5-3 0 16,5-5 0-16,3-4 0 0,6-7 0 16,1-8 0-16,3-4 0 0,0-6 0 15,-6-7 0-15,-4-5 0 16,-9-5 0-16,-6-4 0 0,-4-4 0 15,-2-1 0-15,-8-2 0 0,-3 1 0 16,-1 4 0-16,-1 4 0 0,7 7 0 16,4 8 0-16,4 2-521 0,8 1-19 15,1 0-385-15,7-2-2264 0</inkml:trace>
  <inkml:trace contextRef="#ctx0" brushRef="#br0" timeOffset="1749.89">26370 3192 5606 0,'0'0'860'0,"0"0"-487"15,0 0 435-15,0-39-500 0,-10 32-152 16,-7 2-75-16,-1-1-81 0,-1 5 0 16,1 1 0-16,3 3 0 0,3 6 0 15,-1 0 0-15,3 2 0 0,2 2 0 16,1-1 0-16,3-1 0 15,2 0 0-15,2 1 0 0,2-3 0 16,7 0 0-16,3 0 0 0,0 1 0 16,3 2 0-16,1-1 0 0,3 3 0 15,0 1 0-15,-3-1 0 0,1-1 0 16,-7 2 0-16,-6 1 0 16,-4 0 0-16,-2 0 0 0,-6 1 0 15,-7-3 0-15,-1 0 0 0,-1-1 0 16,-1-5 0-16,-1-3 0 0,3-3 0 15,-1-2 0-15,3-6-201 0,3 1-491 16,3-1 4-16,4 2-117 0,2-1-852 16,0 2 429-16,2-4-697 0</inkml:trace>
  <inkml:trace contextRef="#ctx0" brushRef="#br0" timeOffset="2017.68">26422 3346 2909 0,'0'0'724'15,"39"-18"905"-15,-20 10-517 0,-11 1-371 16,-4 1 295-16,2-1-995 15,-1-4-41-15,-1-3 0 0,2-4 0 16,0 2 0-16,-4-2 0 0,2-1 0 16,-2 0 0-16,2 2 0 0,-4 3 0 15,0 3 0-15,0 5 0 0,-4 4 0 16,-2 2 0-16,-6 6 0 0,-11 10 0 16,-6 9 0-16,0 6 0 15,2 3 0-15,7-2 0 0,7-2 0 16,9-1 0-16,6-5 0 0,15-3 0 15,3-6 0-15,9-2 0 0,2-5-89 16,2-4-407-16,2-3-16 0,1-1-389 16,-1-7 237-16,-2 0 64 15,-6-4-461-15,-9 3-3 0,-3-1-657 0</inkml:trace>
  <inkml:trace contextRef="#ctx0" brushRef="#br0" timeOffset="2216.92">26775 3219 2669 0,'0'0'1456'0,"0"0"-355"15,-12-34-121-15,0 30 229 0,-5 3-613 16,-2 1-415-16,-3 8-181 0,1 4 0 16,0 6 0-16,1 3 0 0,1 4 0 15,3 6 0-15,3 2 0 0,5 3 0 16,6 0 0-16,2 1 0 0,4-1 0 16,2-4 0-16,7-7 0 15,3-5 0-15,5-10 0 0,6-7-229 16,0-6-747-16,-7-4-273 0</inkml:trace>
  <inkml:trace contextRef="#ctx0" brushRef="#br0" timeOffset="2416.96">26773 2765 7655 0,'0'0'228'0,"-14"44"-104"16,10-8 61-16,4 6-185 15,4 6 0-15,6 11 0 0,3 4 0 16,1 5 0-16,1 1 0 0,-1 1 0 16,0-4 0-16,1-2 0 15,-3-2 0-15,-1-5 0 0,-5-17-1633 0,-2-9-1793 16</inkml:trace>
  <inkml:trace contextRef="#ctx0" brushRef="#br0" timeOffset="3062.55">28055 3123 4009 0,'0'0'725'0,"2"-39"-21"0,-10 21 316 0,-5 7-663 0,-3 1-101 15,-7 3 140-15,-4 2-236 0,-4 3-16 16,2 2 124-16,2 3-115 15,5 3-153-15,1 2 0 0,0 2 0 16,5-1 0-16,1 2 0 0,5 2 0 16,2-1 0-16,8 2 0 0,0 2 0 15,4 0 0-15,8 3 0 16,7 0 0-16,6-1 0 0,10 0 0 16,4-3 0-16,7 2 0 0,-1-2 0 15,-2 0 0-15,-7-2 0 0,-12 2 0 16,-7-4 0-16,-11-1 0 0,-4 1 0 15,-4-1 0-15,-8 3 0 0,-7-1 0 16,-8 0 0-16,-6 2 0 0,-6-3 0 16,-2-1 0-16,0-3 0 15,4-6 0-15,4-1 0 0,10-5 0 16,4-6 0-16,9-1 0 0,6-1-265 16,6-1-795-16,13 3 239 0,3-1-91 15,-1 4-645-15,2 0 100 0</inkml:trace>
  <inkml:trace contextRef="#ctx0" brushRef="#br0" timeOffset="3393.65">28334 3125 7063 0,'0'0'668'0,"0"0"-207"0,-43-29-461 15,30 24 0-15,1 4 0 0,-3 2 0 16,1 9 0-16,-3 8 0 0,1 8 0 15,1 4 0-15,3 6 0 0,4 2 0 16,6 2 0-16,2 3 0 0,6-3 0 16,6-5 0-16,7-7 0 15,1-7 0-15,7-6 0 0,0-6 0 16,2-8 0-16,0-1 0 0,-4-8 0 16,-2-7 0-16,-3-6 0 0,-3-5 0 15,-5-6 0-15,-3-2 0 0,-5-4 0 16,-4 2 0-16,-7 2 0 0,-3-1 0 15,0 7 0-15,2 5 0 16,1 7 0-16,5 6 0 0,2 4-557 16,0 2-355-16,2 0-1409 0,7-2-593 0</inkml:trace>
  <inkml:trace contextRef="#ctx0" brushRef="#br0" timeOffset="3624">28539 3095 6138 0,'0'0'1381'15,"0"0"-708"-15,-33 49-673 0,18-21 0 16,3 0 0-16,3 3 0 0,5 0 0 16,4 3 0-16,9 2 0 15,3-1 0-15,7 0 0 0,1-3 0 16,7-4 0-16,4-5 0 0,-2-6 0 16,2-6 0-16,-2-7 0 0,-4-8 0 15,-4-10 0-15,-3-9 0 0,-3-7 0 16,-1-6 0-16,-6-4 0 15,-4-4 0-15,-4-2 0 0,0 0 0 16,-6 3 0-16,-4 6 0 0,2 7 0 16,-1 9-313-16,5 5-3281 0</inkml:trace>
  <inkml:trace contextRef="#ctx0" brushRef="#br0" timeOffset="4139.85">28921 3513 2925 0,'0'0'2581'0,"0"0"-1973"0,0 0-3 15,0 0 227-15,0 0-456 0,0 0-124 16,0 0-239-16,31-57-13 0,-16 27 0 16,-3-1 0-16,-4-1 0 0,3-3 0 15,-1 1 0-15,-2 4 0 16,3 4 0-16,1 7 0 0,0 5 0 0,3 3 0 15,-1 2 0-15,7 4 0 16,0 2 0-16,3 3 0 0,-3 0 0 16,0 3-809-16,-7 2-1448 0,-6-1-220 15</inkml:trace>
  <inkml:trace contextRef="#ctx0" brushRef="#br0" timeOffset="4450.64">29452 3173 5470 0,'0'0'316'15,"-43"1"777"-15,22 3-389 16,5 3-284-16,1 3-231 0,-1 6-189 15,3 5 0-15,3 4 0 0,2 5 0 16,6 0 0-16,2 1 0 0,2-1 0 16,6 0 0-16,4-6 0 0,7-1 0 15,0-5 0-15,3-6 0 16,5-5 0-16,2-4 0 0,0-3 0 16,2-3 0-16,0-8 0 0,-6-4-573 15,-7 1-423-15,-3-1-741 0</inkml:trace>
  <inkml:trace contextRef="#ctx0" brushRef="#br0" timeOffset="4740.54">29603 3349 4790 0,'0'0'668'16,"0"0"336"-16,35-9-167 0,-20 3-301 16,3 0-179-16,5-2-357 0,2-5 0 15,6 0 0-15,0-3 0 0,-2 0 0 16,-6-2 0-16,-5-1 0 15,-5 0 0-15,-11 0 0 0,-2-3 0 16,-11 1 0-16,-3 2 0 0,-5 4 0 16,-5 8 0-16,-1 7 0 0,-6 2 0 15,2 11 0-15,-2 8 0 0,0 5 0 16,2 3 0-16,6 3 0 0,7 2 0 16,9 1 0-16,9 1 0 15,13-1 0-15,10-3 0 0,10-4 0 16,8-3 0-16,7-3 0 0,2-6 0 15,-1-1 0-15,-3-6 0 0,-3-5 0 16,-8-6 0-16,-12-3-277 0,-4-10-7170 0</inkml:trace>
  <inkml:trace contextRef="#ctx0" brushRef="#br0" timeOffset="10055.65">24175 4638 1292 0,'0'0'1421'0,"0"0"-1217"0,12-39-28 0,-7 26 320 16,-3 1-96-16,0-1-76 0,-2 0 309 16,0 1-1-16,0 4 20 0,-2 3 233 15,0 0-265-15,2 5-184 0,-3 0-415 16,-1 7-21-16,-2 16 0 0,-4 17 0 15,4 11 0-15,1 9 0 0,5 2 0 16,5-1 0-16,3-1 0 0,0 1 0 16,-6-2 0-16,0-5 0 15,-2-3 0-15,-2-4 0 0,0-9 0 16,-2-9-665-16,2-12-291 0,2-10-201 16,0-7-1736-16</inkml:trace>
  <inkml:trace contextRef="#ctx0" brushRef="#br0" timeOffset="10436.71">24229 4480 3969 0,'0'0'533'0,"0"0"11"0,10-39 324 16,-6 34-400-16,0 3-175 0,7 0 71 16,7 2-176-16,7 2-4 0,8 10 48 15,0 6-144-15,2 4-32 16,1 9-36-16,-3 2-12 0,-2 6-8 16,-5 6 0-16,-7 3 4 0,-9 4-12 15,-8-1-32-15,-4 2-8 0,-10-1 48 16,-9-1-4-16,-1 0 8 15,-5-2-4-15,-2 0 88 0,-2-3-28 16,-2-3 0-16,-2-4 16 0,-1-7-72 16,3-6 8-16,4-10-4 15,3-6-4-15,3-8-8 0,6-2-152 16,3-6-148-16,3-3 68 0,5-1-144 16,6 2 156-16,0 2-37 0,4 0-535 15,3 4-444-15,3-2-389 0</inkml:trace>
  <inkml:trace contextRef="#ctx0" brushRef="#br0" timeOffset="10718.66">24675 5135 5942 0,'0'0'845'16,"0"0"-269"-16,39-30 253 0,-20 13-829 0,-9 2 0 15,-1-4 0-15,-5 1 0 16,-4-2 0-16,0 0 0 0,-2-1 0 15,-9 0 0-15,-1 3 0 0,-5 2 0 16,-3 7 0-16,-3 6 0 0,-2 8 0 16,-2 10 0-16,-2 10 0 15,1 8 0-15,-3 5 0 0,4 5 0 16,2 2 0-16,8 0 0 0,7 0 0 16,10-5 0-16,17-4 0 0,11-11 0 15,16-9 0-15,12-11 0 0,10-9 0 16,8-13 0-16,7-7 0 0,-1-3 0 15,-22 6-109-15,-8-4-1584 0</inkml:trace>
  <inkml:trace contextRef="#ctx0" brushRef="#br0" timeOffset="11450.81">25273 4977 2361 0,'0'0'264'0,"0"0"1881"0,0 0-1309 0,4-46-204 0,4 29 181 16,-2 4-465-16,0 1-112 0,-4 4-52 15,1 1-100-15,-3 2 36 0,-5 0 49 16,-7 2-169-16,-13 2 0 0,-10 1 0 15,-8 8 0-15,-1 4 0 0,3 2 0 16,4-1 0-16,8 1 0 0,4 2 0 16,6-2 0-16,9 0 0 15,6-1 0-15,4 0 0 0,8-1 0 16,7 1 0-16,5 0 0 0,5 1 0 16,2-1 0-16,4 0 0 0,2 2 0 15,2-5 0-15,2 2 0 16,-8-1 0-16,-6 0-37 0,-8 0-79 15,-9 2 116-15,-6 2 0 0,-4 1 12 16,-5 1 88-16,-5 1-59 0,-5-1-41 16,-3 0 0-16,-7-2 0 15,0 0 0-15,0-5 0 0,0-3 0 16,2-4 0-16,2-3 0 0,4-6 0 16,5-1-169-16,3-4-431 0,7-1-685 15,4 3 165-15,2-2-229 0</inkml:trace>
  <inkml:trace contextRef="#ctx0" brushRef="#br0" timeOffset="11608.75">25463 5007 5530 0,'0'0'1173'16,"-33"49"-377"-16,14-12-103 0,3-1-693 0,1 0 0 15,3 1 0-15,6-5 0 0,1-5 0 16,5-2 0-16,5-5 0 15,-1-3 0-15,4-6 0 0,0-6-909 16,-2-2-344-16,1-8-2496 0</inkml:trace>
  <inkml:trace contextRef="#ctx0" brushRef="#br0" timeOffset="11746.1">25510 4680 5438 0,'-2'-41'420'0,"2"19"72"0,0 6 17 16,0 15-393-16,-2 2-96 0,0 12-20 15,0 11-272-15,2-2-597 0,0 2-2360 0</inkml:trace>
  <inkml:trace contextRef="#ctx0" brushRef="#br0" timeOffset="12158.63">25723 5071 6054 0,'0'0'356'0,"-37"-39"97"0,16 23-225 16,1 8-188-16,1 7-40 0,0 3 0 16,3 9 0-16,1 5 0 15,5 3-16-15,4 4 16 0,4-2-4 16,4-1-32-16,6 0 20 0,5-3-80 16,1-6-92-16,1-3 48 0,1-8-9 15,1 0 105-15,-3-7 44 0,-1-4 32 16,-1-2 20-16,-2-1 117 0,1 1 47 15,-5 2-156-15,0 5-20 0,-2 4-28 16,0 2-12-16,2 2 0 0,1 11 0 16,1 13 4-16,0 10-4 15,3 7 72-15,-3 2-12 0,0-3-24 16,-2 4 0-16,-2 1-32 0,-4-2-4 16,-2-2 0-16,-12-1 8 15,-5 0-8-15,-8-4 68 0,-2-4 124 16,-2-2 60-16,0-10 128 0,0-5-323 15,2-9-57-15,5-8 0 0,5-6 0 16,3-10 0-16,9-13 0 0,3-6 0 16,4-11 0-16,13-5 0 15,7-4 0-15,11 0-245 0,9 0-643 16,5 1-65-16,-10 13-155 0,-2 3-1125 0</inkml:trace>
  <inkml:trace contextRef="#ctx0" brushRef="#br0" timeOffset="12438.84">25913 5042 6310 0,'0'0'124'0,"0"42"321"16,-2-13 419-16,-2 3-616 0,2 0-64 15,2-3-167-15,0-3-17 0,2-4 0 16,2-3 0-16,0-6 0 16,-4-4 0-16,3-6 0 0,1-3 0 0,4-7 0 15,8-12 0-15,9-8 0 16,2-7 0-16,4 0 0 0,-4 3 0 15,0 5 0-15,-6 9 0 16,-5 7 0-16,-3 8 0 0,-5 6 0 0,0 7 0 16,-4 7 0-16,2 3 0 15,-1 3 0-15,-3 2 0 0,2 1 0 16,-2-1 0-16,2 1 0 0,0-3 0 16,2-1 0-16,-2-2 0 0,3 0 0 15,-3-7-429-15,2-4-1072 0</inkml:trace>
  <inkml:trace contextRef="#ctx0" brushRef="#br0" timeOffset="13355.09">27098 5193 5490 0,'0'0'832'0,"0"0"-143"0,23-39-13 0,-13 20-384 0,2-2-96 15,-3 0-179-15,-3-4-17 0,-2 0 0 16,-2-2 0-16,-2 0 0 0,-4-2 0 15,-6 1 0-15,-3 1 0 0,-3 3 0 16,-3 6-45-16,2 9 45 16,-1 5-12-16,-1 11-16 0,1 11 28 0,-5 9 0 15,0 8-32-15,0 3 32 16,7 3 0-16,6 2-20 0,8-2 4 16,6-2 12-16,8-2-52 0,11-8-8 15,4-8-76-15,6-7 44 16,4-7 44-16,2-7 20 0,0-1-32 15,1-10 40-15,-3-3 20 0,-6 0-28 16,-6-3 28-16,-5 2-68 0,-1 0-76 16,-4 4 92-16,-7 4 40 15,-2 3-16-15,-4 4 20 0,-2 6-64 16,2 6 28-16,-2 6 48 0,0 3 20 16,0-2-20-16,0-2 40 0,0-8 100 15,0-3-48-15,0-4 36 0,0-2 144 16,2 0-84-16,-2-8 96 0,4-11-263 15,3-9-21-15,3-6 0 0,2-1 0 16,3-3 0-16,1 1 0 16,1 3 0-16,-1 3 0 0,1 9 0 15,-5 10 0-15,-5 7 0 0,-1 6 0 16,-4 16 0-16,-2 5 0 0,0 10 0 16,-6 4 0-16,-1 1 0 15,3-2 0-15,4-1 0 0,9 0 0 16,5-6 0-16,9-2-313 0,-5-7-835 15,5-6-445-15</inkml:trace>
  <inkml:trace contextRef="#ctx0" brushRef="#br0" timeOffset="13631.93">27931 5065 4758 0,'0'0'124'0,"2"-42"-32"0,-4 24 756 0,-4 3-608 0,-3-2 140 0,-1 4 529 16,-4 3-293-16,-1 4-391 15,-1 6-225-15,-3 5 0 0,-4 11 0 16,-4 11 0-16,-4 11 0 16,2 6 0-16,5 5 0 0,7-3 0 0,9-2 0 15,8-3 0-15,10-3 0 16,9-6 0-16,12-7 0 0,4-6 0 15,8-8 0-15,5-9 0 0,-1-3 0 16,1-8 0-16,-3-8-25 0,-14 4-1820 16,-2-7-1876-16</inkml:trace>
  <inkml:trace contextRef="#ctx0" brushRef="#br0" timeOffset="14097.67">28270 4509 4205 0,'0'0'2033'0,"0"0"-944"0,0 0-557 0,0 0-199 0,-33 40-333 16,23-3 0-16,3 9 0 0,5 7 0 16,2 3 0-16,6 6 0 15,3 2 0-15,1 3 0 0,-2 0 0 16,-4-2 0-16,1-1 0 0,-5-5 0 16,0-7 0-16,0-4 0 0,-2-9 0 15,2-8 0-15,4-11-965 0,-2-8-224 16,4-10-2028-16</inkml:trace>
  <inkml:trace contextRef="#ctx0" brushRef="#br0" timeOffset="14389.8">28535 5056 6198 0,'0'0'1229'15,"0"0"-565"-15,-44-43-563 0,30 37-101 16,-3 2 0-16,3 5 0 0,-1 9 0 15,1 3 0-15,-1 6 0 0,3 2 0 16,4 7 0-16,3 4 0 0,5 4 0 16,5 2 0-16,5-1 0 15,9-4 0-15,3-7 0 0,7-7 0 16,8-8 0-16,1-8 0 0,1-4 0 16,-2-10 0-16,-10-3 0 0,-8-5 0 15,-7-1 0-15,-10-5 0 16,-2 1 0-16,-6-3 0 0,-5 0 0 15,-1 1 0-15,-2 0 0 0,-3 2 0 16,5 5-197-16,1 5-1408 0,5 4-103 16,6 4-401-16</inkml:trace>
  <inkml:trace contextRef="#ctx0" brushRef="#br0" timeOffset="14708.97">28956 5048 5150 0,'0'0'1184'0,"0"0"-575"0,-8-34 183 16,-4 23-668-16,-11 3 8 16,-4 1 69-16,-8 2-201 0,-4 5 0 15,-3 3 0-15,1 7 0 0,6 3 0 16,6 1 0-16,6 2 0 0,11-1 0 16,7-1 0-16,5 3 0 0,11-2 0 15,7 2 0-15,7-3 0 0,6-1 0 16,4-2 0-16,3-2 0 15,1 0 0-15,0-1 0 0,0-2 0 16,-3 1 0-16,-12-1 0 0,-7 0 0 16,-9-1 0-16,-8 4 0 15,-4 3 0-15,-17 6 0 0,-8 4 0 16,-8 1 0-16,-2-4 0 0,2-4 0 16,6-2 0-16,4-6 0 0,8-2 0 15,9-4 0-15,8-1-9 0,8-5-1291 16,17-5 171-16,-5-1-55 0,18-7-1514 0</inkml:trace>
  <inkml:trace contextRef="#ctx0" brushRef="#br0" timeOffset="14996.91">29103 5014 6090 0,'0'0'933'0,"0"0"-381"16,0 0 65-16,0 0-617 15,0 0 0-15,0 0 0 0,-31 60 0 0,31-21 0 16,4 4 0-16,9-4 0 15,3-2 0-15,1-2 0 0,1-3 0 16,1-3 0-16,1-8 0 0,1-3 0 16,0-7 0-16,-5-6 0 15,1-5 0-15,-5-3 0 0,-1-9 0 16,-5-7 0-16,0-2 0 0,-2-5 0 16,-4-3 0-16,0-4 0 0,-2-5 0 15,-2-4 0-15,0-2 0 0,2 6 0 16,2 6 0-16,2 7 0 0,2 12-1045 15,8 3-220-15,-1 4-167 16,-1 5-249-16</inkml:trace>
  <inkml:trace contextRef="#ctx0" brushRef="#br0" timeOffset="15434.25">29403 5235 4430 0,'0'0'880'16,"0"0"-24"-16,0 0 817 0,0 0-1320 15,0 0-353-15,2-58 0 0,4 29 0 16,6-2 0-16,3 6 0 0,3 1 0 16,1 8 0-16,2 3 0 15,-3 3 0-15,1 5 0 0,-3 4 0 16,-1 1 0-16,-7 4 0 0,0 1-1053 16,-3 3 240-16,-3 2 161 0,-2 5-156 15,0 0 580-15,-4-2 228 0,1-3 68 16,1-4 276-16,2-2 244 0,0 0 236 15,2 1-343-15,3 0-49 0,3 0 220 16,6 1-487-16,3-5-165 0,-1-1 0 16,5-4 0-16,-2-6 0 15,-3-3 0-15,-3-2 0 0,-3-2 0 16,-8-1 0-16,-2-1 0 0,-4 4 0 16,-6-3 0-16,-5 5 0 0,-1 4 0 15,-3 5 0-15,-2 5 0 0,1 10 0 16,-1 6 0-16,2 6 0 15,5 7 0-15,4 3 0 0,1 3 0 16,9 0 0-16,9 1 0 0,7-2 0 16,11-4 0-16,4-6 0 15,10-6 0-15,7-8 0 0,10-6 0 16,2-5 0-16,0-5 0 0,-5-8 0 16,-15 0-1089-16,-5-8-2029 0</inkml:trace>
  <inkml:trace contextRef="#ctx0" brushRef="#br0" timeOffset="16108.71">31019 5052 3977 0,'0'0'945'0,"-4"-47"-117"0,-6 26 457 15,-1 1-701-15,-3 1-200 0,-5 1-195 16,-1 4-189-16,-5 4 0 0,-4 8 0 16,0 7 0-16,0 9 0 0,0 9 0 15,0 7 0-15,6 6 0 0,3 3 0 16,7 4 0-16,7-3 0 0,6-2 0 15,6-5 0-15,9-4 0 16,8-9 0-16,5-8 0 0,3-9 0 0,3-4 0 16,-1-11 0-16,-2-2 0 15,-7-4 0-15,-1-1 0 0,-8 3 0 16,-7 3 0-16,-2 3 0 0,-2 4 0 16,-4 6 0-16,2 0 0 0,0 6 0 15,3 11 0-15,-3 5 0 0,6 3 0 16,2-1 0-16,7-5 0 15,3-4 0-15,9-2-801 0,2-7-300 16,-6-1-319-16,4-5-2530 0</inkml:trace>
  <inkml:trace contextRef="#ctx0" brushRef="#br0" timeOffset="16426.84">31439 4939 7083 0,'0'0'376'0,"-17"-39"357"15,5 26-733-15,-3 3 0 0,-1 6 0 16,-3 0 0-16,1 4 0 0,-3 1 0 16,7 4 0-16,-1 5 0 15,3 0 0-15,3 1 0 0,5 1 0 16,4 3 0-16,4-1 0 0,9 2 0 16,7 0 0-16,5 1 0 0,6-2 0 15,4 3 0-15,1-2 0 16,1 2 0-16,-2 0 0 0,0 1 0 15,-4-1 0-15,-12 0 0 0,-9-3 0 16,-8 1 0-16,-6-1 0 0,-6 2 0 16,-11 2 0-16,-10 1 0 15,-2-1 0-15,-6-1 0 0,1-3 0 16,5-3 0-16,4-4 0 0,5-2 0 16,-1-5 0-16,6-1-721 0,-4 0-3637 0</inkml:trace>
  <inkml:trace contextRef="#ctx0" brushRef="#br0" timeOffset="17034.79">24359 6418 6294 0,'0'0'761'0,"0"0"-481"0,0 0-232 0,-4 41-48 15,10-12-36-15,4 8 36 0,1 3 28 16,-3 1-16-16,-4 1 108 0,4 2 184 15,-4 0-220-15,-4 1-8 0,0-1-32 16,-2-4-28-16,-4-3-32 16,0-10-252-16,-2-4-444 0,4-10-213 15,-5-8-1872-15</inkml:trace>
  <inkml:trace contextRef="#ctx0" brushRef="#br0" timeOffset="17313.32">24311 6182 6450 0,'0'0'553'0,"29"-60"151"0,-4 33-256 15,-6 6-411-15,10 4-37 0,2 3 0 16,0 3 0-16,0 5 0 0,0 6 0 16,-4 3 0-16,-1 9 0 0,-1 4 0 15,-6 6 0-15,-7 6 0 0,-1 5 0 16,-11 5 0-16,-2 2 0 0,-9 3 0 15,-7 1 0-15,-9 1 0 16,-4-3 0-16,-2-4 0 0,-5-7 0 16,10-7 0-16,-1-8 0 0,4-7 0 15,4-8 0-15,11-3 0 0,4-8-109 16,6-5-955-16,6-3 135 0,0 2-291 16,4 0-2394-16</inkml:trace>
  <inkml:trace contextRef="#ctx0" brushRef="#br0" timeOffset="17934.04">25138 6207 3401 0,'0'0'2745'0,"0"0"-1472"0,0 0-681 0,0 0-411 0,-35-43-181 15,23 32 0-15,-5-3 0 0,-3 2 0 16,-1 4 0-16,-4 3 0 0,0 6 0 15,-2 10 0-15,5 9 0 0,-1 11 0 16,0 5 0-16,2 8 0 16,9 1 0-16,6-3 0 0,8-4 0 15,12-7 0-15,9-8 0 0,6-9 0 16,8-7 0-16,0-8 0 0,1-11 0 16,-7-3 0-16,-2-4 0 15,-11-2 0-15,-3 2 0 0,-7-1 0 16,-6 4 0-16,-2 4 0 0,0 4 0 15,-2 4 0-15,-4 4 0 0,2 1 0 16,-3 9 0-16,3 6 0 16,4 6 0-16,0 1 0 0,9-2 0 15,1-6 0-15,4-2 0 0,3-5 0 16,4-5-165-16,-1-3-591 0,5-10-789 16,-6 0-44-16,-1-4-808 0</inkml:trace>
  <inkml:trace contextRef="#ctx0" brushRef="#br0" timeOffset="18150.62">25498 6511 5462 0,'0'0'1109'0,"0"0"-585"16,0 0 292-16,-37-24-640 0,24 3-71 16,1-9-105-16,4-4 0 15,4-1 0-15,4 2 0 0,6 1 0 16,4 4 0-16,2 5 0 0,3 4 0 15,-1 2 0-15,-1 1 0 0,1 1 0 16,-1-2 0-16,-3 2 0 16,0-2 0-16,-1-1-169 0,-1 0-1372 15,-2 4-39-15,-2-1-529 0</inkml:trace>
  <inkml:trace contextRef="#ctx0" brushRef="#br0" timeOffset="18368.89">25711 5760 6250 0,'0'0'1005'0,"0"0"-257"0,0 0-559 16,0 0-189-16,0 0 0 15,-6 36 0-15,6 0 0 0,2 7 0 16,2 6 0-16,2 0 0 0,0 2 0 16,0 0 0-16,1-1 0 15,-1-1 0-15,-2-2 0 0,-4-1 0 16,0-3 0-16,-8-4 0 0,-3-3 0 15,-3-9-197-15,4-9-2088 0,-5-9-156 16</inkml:trace>
  <inkml:trace contextRef="#ctx0" brushRef="#br0" timeOffset="18475.96">25610 6318 6230 0,'0'0'1037'16,"45"-37"-309"-16,-10 16-531 0,7 3-197 15,1 1 0-15,4-1 0 0,-1 4 0 16,-3-2 0-16,-12 3 0 0,-6-3-3806 0</inkml:trace>
  <inkml:trace contextRef="#ctx0" brushRef="#br0" timeOffset="18943.18">26536 6263 5690 0,'0'0'937'0,"8"-43"-313"0,-8 22 276 15,-8 4-859-15,-7 5-41 0,1 4 0 16,-3 7 0-16,-1 6 0 16,-3 10 0-16,0 8 0 0,3 8 0 15,3 5 0-15,5 4 0 0,8 0 0 16,4 0 0-16,10-4 0 0,5-3 0 16,8-8 0-16,3-6 0 15,6-6 0-15,1-8 0 0,4-5 0 16,-2-3 0-16,-6-7 0 0,-4-3 0 15,-8-1 0-15,-9-1 0 0,-6-2 0 16,-4 0 0-16,-4-1 0 16,-6-2 0-16,-5 0 0 0,-1-1 0 15,1 1 0-15,1-1 0 0,3 0 0 16,5 0 0-16,6 2-297 0,4 0-1216 16,3 5 97-16,5 1 383 0</inkml:trace>
  <inkml:trace contextRef="#ctx0" brushRef="#br0" timeOffset="19266.49">26920 5771 6154 0,'-27'-37'525'0,"2"6"59"15,-1-1-124-15,3 7-352 16,2 2-12-16,3 4 32 0,5 6-72 15,3 3 25-15,4 4-81 0,1 3 0 16,1 2 0-16,2 1 0 0,-4 1 0 16,-2 11 0-16,-3 12 0 15,5 6 0-15,6 9 0 0,9 1 0 16,7 0 0-16,9 1 0 0,4 4 0 16,4 4 0-16,2 1 0 0,-4 3 0 15,-6 1 0-15,-9 0 0 0,-5 0 0 16,-9-1 0-16,-2-2 0 0,-6-3 0 15,-5-3 0-15,1-5 0 16,-2-6 0-16,-1-6 0 0,1-9-329 16,-1-9-1076-16,5-6-219 0,0-6-617 0</inkml:trace>
  <inkml:trace contextRef="#ctx0" brushRef="#br0" timeOffset="19391.82">26767 6354 6254 0,'0'0'276'0,"0"-33"1105"0,17 15-1100 16,3 4-281-16,9-1 0 0,0 1 0 15,4 3 0-15,0 3 0 0,3 0 0 16,3 3 0-16,-2-2 0 16,-8 1-445-16,-2-3-2396 0</inkml:trace>
  <inkml:trace contextRef="#ctx0" brushRef="#br0" timeOffset="20126.89">27795 6302 2625 0,'0'0'4190'0,"0"0"-3726"0,0 0 120 0,0 0-255 0,0 0-329 0,0 0 0 16,-42 19 0-16,34 20 0 0,2 5 0 16,6-1 0-16,2-8 0 15,6-1 0-15,2-5 0 0,-1-4 0 16,-1-6 0-16,-2-5 0 0,-2-6 0 15,-2-5 0-15,0-3 0 16,0-3 0-16,3-12 0 0,3-11 0 16,2-9 0-16,3-6 0 0,1-3 0 15,1 5 0-15,1 0 0 0,1 3 0 16,-1 9 0-16,-1 9 0 0,-5 9 0 16,-4 7 0-16,0 4 0 0,1 12 0 15,-1 6 0-15,2 5 0 0,-4 4 0 16,-2-2 0-16,0 1 0 0,0-4 0 15,0-3 0-15,0-6 0 16,3-5 0-16,-3-4 0 0,2-3 0 16,4-1 0-16,7-5 0 0,7-10 0 15,5-6 0-15,0-4 0 0,-2-1 0 16,-7 5 0-16,-3 6 0 0,-7 6 0 16,-4 3 0-16,-4 4 0 15,0 4 0-15,0 8 0 0,0 9 0 16,-2 6 0-16,0 2 0 0,2-3 0 15,2-6 0-15,7-4 0 0,5-2 0 16,5-4 0-16,7-5 0 16,5 0-709-16,-4-5-752 0,0 0-2725 0</inkml:trace>
  <inkml:trace contextRef="#ctx0" brushRef="#br0" timeOffset="20626.28">28609 6302 4978 0,'0'0'1468'0,"0"0"-847"0,-41-21 135 0,26 14-387 16,1 3-369-16,-1-2 0 0,1 4 0 16,-5 2 0-16,3 6 0 0,-1 8 0 15,1 6 0-15,-1 9 0 0,3 6 0 16,-1 1 0-16,5 3 0 0,3-3 0 15,7-3 0-15,5-4 0 0,7-7 0 16,5-6 0-16,5-8 0 16,1-8 0-16,4-4 0 0,-2-9 0 15,-3-3 0-15,-3-1 0 0,-4-1 0 16,-1 1 0-16,-4 4 0 0,-3 4 0 16,-3 5 0-16,-2 1 0 15,0 3 0-15,-2 0 0 0,4 0 0 16,2 3 0-16,4 8 0 0,1 2 0 15,1 5 0-15,-4 1 0 0,1 0 0 16,-1-2 0-16,0 0-189 16,5-4-731-16,-5-6-193 0,4-5-1968 0</inkml:trace>
  <inkml:trace contextRef="#ctx0" brushRef="#br0" timeOffset="20892.34">28907 6327 6963 0,'0'0'808'0,"-15"-37"-387"16,9 26-421-16,2 7 0 0,-2 1 0 15,-5 3 0-15,-7 4 0 0,-1 7 0 16,-2 8 0-16,3 4 0 0,5 1 0 16,3 4 0-16,4-1 0 15,6 0 0-15,4-1 0 0,8-2 0 16,5-3 0-16,6-5 0 0,4-3 0 15,1-7 0-15,3-5 0 0,0-1 0 16,-2-9 0-16,-6-4-133 16,-4 0-1227-16,-7-3-401 0</inkml:trace>
  <inkml:trace contextRef="#ctx0" brushRef="#br0" timeOffset="21218.8">29107 5853 6879 0,'0'0'896'0,"0"0"-479"0,-18 51-417 16,11-24 0-16,5 4 0 15,0 6 0-15,0 2 0 0,-2 2 0 16,2 4 0-16,0-1 0 0,0 4 0 16,0-1 0-16,-2 1 0 15,2-3 0-15,-1-6 0 0,3-5 0 16,0-13 0-16,0-6 0 0,5-8 0 15,-1-4 0-15,8-3 0 0,5-11 0 16,5-8 0-16,1-6 0 16,0-3 0-16,-2 4 0 0,-9 7 0 15,-2 6 0-15,-8 6 0 0,0 4 0 16,-2 1 0-16,0 5 0 0,2 9 0 16,1 7 0-16,-1 4 0 0,4 2 0 15,0-5 0-15,2-5 0 0,5-4 0 16,1-3 0-16,-1-3 0 0,1-3-141 15,-4-3-1355-15,-3-2-473 0</inkml:trace>
  <inkml:trace contextRef="#ctx0" brushRef="#br0" timeOffset="21401.47">29399 6335 7455 0,'0'0'737'0,"0"0"-737"0,0 39 0 16,0-14 0-16,0 5 0 0,0-3 0 15,4-2 0-15,-2-2 0 0,2-3 0 16,2-2 0-16,-2-2 0 16,0-4 0-16,1-4 0 0,-5-4-957 15,0-4-1196-15,0-9-1977 0</inkml:trace>
  <inkml:trace contextRef="#ctx0" brushRef="#br0" timeOffset="21539.28">29481 5927 7311 0,'0'0'360'16,"0"0"-336"-16,0 0 60 16,0 0-84-16,0 0-364 0,-2 43-352 15,8-11-901-15,3-7-56 0,-1-2-1196 0</inkml:trace>
  <inkml:trace contextRef="#ctx0" brushRef="#br0" timeOffset="22032.44">29583 6495 5326 0,'0'0'920'15,"-3"40"-231"-15,-1-26 411 0,2-7-943 16,0-5-157-16,2-2 0 16,0-2 0-16,2-11 0 0,9-10 0 15,7-9 0-15,11-4 0 0,2 1 0 16,2 4 0-16,-2 5 0 0,-4 6 0 16,-4 6 0-16,-11 6 0 0,-3 6 0 15,-3 2 0-15,-4 5 0 0,-2 9 0 16,0 11 0-16,0 4 0 0,-6 2 0 15,-1-4 0-15,5-3 0 0,0-4 0 16,2-3 0-16,4-2 0 16,1-4 0-16,1-4 0 0,2-3 0 15,2-4 0-15,3 0-217 0,3-6-299 16,-3 1-164-16,-5 0 183 0,-2 3 93 16,-2 0 92-16,2-1 312 15,3 2 124-15,1 0 536 0,3 0-23 16,5-1 27-16,5-2-123 0,6-5-541 15,2-4 0-15,4-4 0 0,-2-5 0 16,2-1 0-16,-8-3 0 16,-2 0 0-16,-7-2 0 0,-7-1 0 15,-5-2 0-15,-6 2 0 0,-4 4 0 16,-7 4 0-16,-3 7 0 0,-5 8 0 16,-5 5 0-16,-5 5 0 0,-4 12 0 15,-5 9 0-15,5 5 0 0,0 8 0 16,11 5 0-16,7 3 0 0,13 1 0 15,10-1 0-15,11-2 0 16,8-6 0-16,4-6 0 0,2-6 0 16,4-4 0-16,0-7 0 0,2-8 0 15,1-7 0-15,-3-5 0 0,0-11 0 16,-10 0-1021-16,-2-8-3081 0</inkml:trace>
  <inkml:trace contextRef="#ctx0" brushRef="#br0" timeOffset="36581.8">24576 9284 6222 0,'0'0'60'16,"8"-45"-20"-16,-8 17-40 0,-6-4 4 0,-13-3 0 0,-7-6 32 15,-12-1-32-15,-7 0 28 16,-11-1-8-16,0 3-16 0,-4-1 20 15,-2 0 113-15,-2 1-29 0,-4 0-4 16,-4 2-16-16,-9 2-88 0,-4 4-4 16,-8 2 0-16,-4 6-20 0,-8 3-44 15,-9 6-100-15,-6 4 15 16,-6 7 49-16,0 4-64 0,0 7 60 16,6 8 104-16,4 8 52 0,11 5 36 15,6 7 12-15,10 8-32 0,8 10-64 16,9 8-4-16,8 15 0 0,2 8-24 15,6 10 20-15,4 9-188 16,7 6-124-16,7 1-16 0,22 5 108 16,10 1 196-16,12 2 28 0,17-2 72 15,16 1-12-15,11-9 40 0,18-6 176 16,10-8-104-16,17-8 40 16,11-9 141-16,18-8-193 0,14-12 24 0,17-15 144 15,15-10-48-15,10-14 20 16,6-12 49-16,0-8-349 0,0-11 0 15,-4-16 0-15,-9-13 0 0,3-15 0 16,-13-16 0-16,-8-14 0 0,-10-11 0 16,-21-10 0-16,-14-10 0 0,-26-4 0 15,-28-3 0-15,-25-2 0 16,-31 5 0-16,-39 3-497 0,-29 6 13 16,-36 8 148-16,-28 9-41 0,-25 13 125 15,-15 13 12-15,-9 9-288 0,44 19 100 16,1-2-829-16</inkml:trace>
  <inkml:trace contextRef="#ctx0" brushRef="#br0" timeOffset="38625.16">19743 6028 2869 0,'0'0'1088'0,"0"0"-475"0,-35-17-197 16,35 15 292-16,0 0-364 0,6-3-100 15,19-1 24-15,22-3-59 0,22-3 115 16,24 3 248-16,14 0-320 0,11 1-56 16,21 3-107-16,20 2-89 0,12-2 0 15,17 4 0-15,7 0 0 16,1-1 0-16,-2 2 0 0,1 0 0 15,-11 2-129-15,-2 0-319 0,-9-2 36 16,-47 0-24-16,-10-4-1593 0</inkml:trace>
  <inkml:trace contextRef="#ctx0" brushRef="#br0" timeOffset="44177.8">17358 10975 3905 0,'22'-51'1797'0,"3"0"-1309"0,-2-7-188 16,-2 7-3-16,-7-2-281 15,-4-3-8-15,-8-3-8 0,-4-3-8 16,-12-1-8-16,-3-3 12 0,-12-2-36 16,-10 3 40-16,-8-3 0 0,-15 3-24 15,-2 0 24-15,-13 1 0 0,1 1-12 16,-7 3 12-16,-6 4 0 15,-2 4 0-15,-6 7 0 0,0 7-8 16,-3 6 4-16,-5 7 4 0,0 7-8 16,-9 10 8-16,2 8 0 0,-1 8 0 15,-3 13-28-15,0 13 20 0,-4 14 4 16,2 14-28-16,-1 12 16 0,3 12 0 16,6 9 4-16,5 12 12 15,10 11-21-15,2 13 30 0,12 6-9 0,7 9 0 16,5 6-21-16,7 2 21 15,11 5 0-15,9 1 0 0,9 0 0 16,13-6 8-16,5-4 5 16,13-5 11-16,12-12 64 0,13-9-56 15,14-15 128-15,19-13 148 16,23-18-108-16,16-16-40 0,21-17 136 0,20-16-176 16,15-19 0-16,12-17 5 15,3-17-125-15,7-16 0 0,5-11 0 16,-4-13 0-16,3-13 0 0,-3-12 0 15,-2-9 0-15,-13-12 0 0,-6-2 0 16,-9-5 0-16,-17-1 0 0,-20 2 0 16,-18 1 0-16,-25 4 0 0,-25 5 0 15,-20 3 0-15,-25 2 0 0,-25 3-189 16,-23 4-491-16,0 25-177 0,-18 7-1992 16</inkml:trace>
  <inkml:trace contextRef="#ctx0" brushRef="#br0" timeOffset="89710.26">14569 12811 5486 0,'0'0'912'0,"0"0"-852"0,27-47-56 16,-21 29 0-16,2 0 4 0,-1 1 20 15,-3 2 285-15,-2 2-9 0,-2 4 64 16,0 4 196-16,0 1-423 16,0 4-141-16,-6 7 0 0,-9 15 0 15,-12 18 0-15,-4 17 0 0,-6 11 0 16,6-1 0-16,4 2 0 0,-4 1 0 16,4 8 0-16,-6 8 0 0,-4 6 0 15,-4 4 0-15,-5 5 0 16,3 4 0-16,1 2 0 0,1 4 0 15,-2 0 0-15,8-2 0 0,-3-7 0 16,1-4 0-16,6-7 0 0,0-6 0 16,8-6 0-16,-3-13 0 0,7-14 0 15,0-8 0-15,1-12 0 16,1-10 0-16,1-8 0 0,5-11 0 16,1-6-949-16,0-15-28 0,5 1-383 15,3-10-3354-15</inkml:trace>
  <inkml:trace contextRef="#ctx0" brushRef="#br0" timeOffset="90208.25">14480 12711 5290 0,'0'0'1673'0,"0"0"-1105"0,0 0-156 15,0 0-163-15,0 0-249 0,0 0 0 16,-58 15 0-16,0 13 0 0,-10 8 0 15,4-2 0-15,8-1 0 0,9-3 0 16,5-4 0-16,5-5 0 16,17-7 0-16,9-7-49 0,11-7-203 15,15-11-68-15,16-15-348 16,20-13 464-16,7-11 84 0,6-6 43 16,5-1 73-16,-5 0 4 0,-13 4 197 15,-7 8-9-15,-13 12 112 0,-13 13 348 16,-9 9-300-16,-5 9-335 0,-4 2-13 15,0 4 0-15,4 14 0 0,2 13 0 16,9 11 0-16,1 6 0 0,7 3 0 16,2-4 0-16,6 3 0 0,0 0 0 15,-2 0 0-15,-9 0 0 0,1-2 0 16,-11 5 0-16,-6 2 0 0,-4 5 0 16,-4 0-293-16,-6-4-563 15,4-16-1301-15,-5-9-1909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23:11.61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23102 3725 6999 0,'0'0'716'0,"0"0"-412"0,-37 39-152 0,25-12-131 0,-1 4-21 15,9 4 0-15,2 5 0 0,2 5 0 16,6 6 0-16,7 4 0 0,-1 4 0 16,2 0 0-16,-1 0 0 0,-3-4 0 15,0-9 0-15,1-6 0 0,-3-11 0 16,0-9 0-16,-1-8-489 16,-3-8-1020-16,-2-4-243 0,-2-4-1106 0</inkml:trace>
  <inkml:trace contextRef="#ctx0" brushRef="#br0" timeOffset="305.49">23065 3587 5194 0,'0'0'800'0,"4"-57"-340"0,6 20 413 16,7 3-461-16,-1 2-156 0,5 8-59 15,2 10-197-15,0 9 0 0,-3 6 0 16,3 7 0-16,0 7 0 0,-3 7 0 16,-3 8 0-16,0 4 0 0,-3 7 0 15,0 1 0-15,-1 2 0 0,1-1 0 16,-3-3 0-16,-1-3 0 0,0-3 0 16,-10-3-121-16,-2-2-39 15,-16-1 76-15,-7 1 72 0,-10-3 12 16,-5-1 32-16,-3-3-12 0,-2-2-4 15,5-7 68-15,7-5-80 16,6-4-8-16,11-4-24 0,8 0-560 16,3 0-217-16,5-1-1003 0,11-1-101 0</inkml:trace>
  <inkml:trace contextRef="#ctx0" brushRef="#br0" timeOffset="854.06">23642 4006 5298 0,'0'0'652'16,"0"0"-320"-16,-33-38-27 0,22 37-29 15,-3 5 160-15,-1 12-176 0,-3 9-40 16,-3 9 168-16,-2 7-363 0,1 2-25 15,5-2 0-15,7-6 0 16,6-3 0-16,4-3 0 0,8-9 0 16,8-3 0-16,7-7 0 0,0-6 0 15,6-5 0-15,2-9 0 0,-2-2 0 16,0-3 0-16,-2-2 0 0,-7 0 0 16,1 1 0-16,-5 5 0 15,-7 4 0-15,-3 6 0 0,-4 1 0 16,0 5 0-16,2 2 0 0,0 5 0 15,2 6 0-15,-1 4 0 0,1 2 0 16,2-2 0-16,0-2 0 0,7 0 0 16,3-3 0-16,1 0 0 0,2-4-361 15,-5-5 73-15,-3-3 140 0,-7-1 104 16,-2-2 28-16,-4-2 16 16,0 0 68-16,0-2 164 0,-8-5 0 15,4-9 84-15,-3-8-307 0,7-6-9 16,0-1 0-16,0 0 0 0,5 0 0 15,-1 6 0-15,2 1 0 16,2 4 0-16,2 4 0 0,1 1 0 16,3 1 0-16,1 1 0 0,1-1 0 15,-1 2 0-15,-1-1 0 0,1 0 0 16,-3-4 0-16,-2 2-1505 16,1-1-4118-16</inkml:trace>
  <inkml:trace contextRef="#ctx0" brushRef="#br0" timeOffset="1330.87">24334 3360 7019 0,'0'0'620'0,"0"0"-128"0,0 0-431 0,-8 52-61 0,0-4 0 0,-5 13 0 0,1 7 0 15,6 2 0-15,4 5 0 0,2 5 0 16,0 5 0-16,0 1 0 0,-5 0 0 15,-1-2 0-15,-4-6 0 16,2-11 0-16,-1-12 0 0,1-8 0 16,2-14 0-16,2-9 0 0,0-12-1646 15,-3-10-811-15</inkml:trace>
  <inkml:trace contextRef="#ctx0" brushRef="#br0" timeOffset="1484.96">24084 4186 7379 0,'0'0'813'0,"48"-6"-813"0,-17 3 0 16,-5-1 0-16,1 0 0 0,0-2 0 16,-2-1 0-16,4-1 0 0,-4-3 0 15,4-1 0-15,-2-4 0 0,1 0 0 16,1 1 0-16,-8 2-1441 16,-2 1-3266-16</inkml:trace>
  <inkml:trace contextRef="#ctx0" brushRef="#br0" timeOffset="1602.15">24491 4172 7223 0,'-16'41'969'0,"1"0"-969"0,-1 4 0 16,3-9 0-16,5-5 0 0,8-6 0 15,0-3 0-15,8-10 0 0,-4-3 0 16,5-7 0-16,-1-6 0 16,4-12-741-16,1 0-552 0,-3-10-4521 0</inkml:trace>
  <inkml:trace contextRef="#ctx0" brushRef="#br0" timeOffset="1733.61">24673 3698 3125 0,'0'0'5067'16,"0"0"-5067"-16,0 0 0 0,6 37 0 15,-6-10 0-15,0 3 0 0,7-1-137 16,3 1-771-16,-2-8-121 16,9 1-1732-16</inkml:trace>
  <inkml:trace contextRef="#ctx0" brushRef="#br0" timeOffset="2013.07">24779 4202 6170 0,'0'0'1241'16,"-38"-11"-721"-16,18 7-259 0,1 4-261 15,3 4 0-15,-3 4 0 0,7 4 0 16,-3 4 0-16,7-1 0 16,4 0 0-16,4-3 0 0,0-4 0 0,8-3 0 15,2-5 0-15,7-1 0 16,1-7 0-16,3-8 0 0,-4 1 0 15,-5-3 0-15,0 4 0 0,-5 2 0 16,-1 5 0-16,-4 2 0 0,-2 5 0 16,2 1 0-16,-2 13 0 0,-4 9 0 15,2 8 0-15,2-1 0 0,0-4 0 16,6-6 0-16,4-6 0 16,-1-3 0-16,-3-3 0 0,0-4 0 15,-2-2-137-15,0-1-659 0,-2 0-105 16,5-1-2032-16</inkml:trace>
  <inkml:trace contextRef="#ctx0" brushRef="#br0" timeOffset="2195.32">25095 3524 8192 0,'0'0'0'0,"0"0"0"0,-15 60 0 16,7-9 0-16,-2 14 0 0,2 9 0 15,-3 6 0-15,-1 8 0 0,-1 1 0 16,1-2 0-16,6-5 0 0,4-9 0 16,4-9 0-16,4-10 0 0,-2-11 0 15,2-14-2114-15,-4-13-1407 0</inkml:trace>
  <inkml:trace contextRef="#ctx0" brushRef="#br0" timeOffset="3012.84">26126 3481 6078 0,'0'0'0'0,"0"0"260"0,0 0 89 0,-4 37 119 0,-6-10-64 15,-3 9 216-15,1 7-607 0,4 7-13 16,4 7 0-16,2 6 0 16,2 4 0-16,0 6 0 0,4 1 0 15,-2 3 0-15,0-3 0 0,-2-4 0 16,0-12 0-16,-2-10 0 16,-2-12 0-16,2-11 0 0,0-9 0 15,2-8 0-15,0-7 0 0,2-5 0 16,6-12 0-16,8-19 0 0,7-12 0 15,6-11 0-15,0-1 0 0,0 10 0 16,-2 10 0-16,-7 15 0 0,-5 15 0 16,-5 10 0-16,-1 13 0 0,-5 7 0 15,0 8 0-15,-4 3 0 0,0 3 0 16,-2 1 0-16,2 0 0 16,0-5 0-16,4-5 0 0,8-4 0 15,5-5 0-15,6-3 0 0,-5-7-645 16,1-1-3429-16</inkml:trace>
  <inkml:trace contextRef="#ctx0" brushRef="#br0" timeOffset="3308.09">26542 4293 7763 0,'0'0'429'0,"0"0"-429"15,0 0 0-15,0 0 0 0,0 0 0 16,47-45 0-16,-28 22 0 0,-5-2 0 15,-1 0 0-15,-3-3 0 0,-2-1 0 16,-5 0 0-16,-3 1 0 0,0 5 0 16,-5 3 0-16,-1 8 0 0,-4 4 0 15,0 5 0-15,-7 5 0 0,-4 9 0 16,-4 11 0-16,-3 6 0 16,1 10 0-16,2 3 0 0,6 2 0 15,9 0 0-15,10-5 0 0,10-4 0 16,13-9 0-16,4-6 0 15,8-6 0-15,4-8 0 0,3-5 0 16,-3-2 0-16,-4-7-1065 0,-10 1-436 16,-9-2-740-16</inkml:trace>
  <inkml:trace contextRef="#ctx0" brushRef="#br0" timeOffset="3463.4">26806 4160 2649 0,'0'0'5543'16,"0"0"-5543"-16,0 0 0 0,-31 57 0 15,17-25 0-15,4 3 0 0,1-6 0 16,9-5 0-16,0-4 0 0,7-3 0 16,1-2 0-16,-2-7-133 0,0-3-2324 15,0-5-1173-15</inkml:trace>
  <inkml:trace contextRef="#ctx0" brushRef="#br0" timeOffset="3574.62">26906 3770 8192 0,'0'0'0'16,"0"0"0"-16,0 0 0 0,0 0 0 16,0 0 0-16,-9 37 0 0,9-6-481 15,5 1-367-15,3-7-1065 0,2-4-240 0</inkml:trace>
  <inkml:trace contextRef="#ctx0" brushRef="#br0" timeOffset="3976.57">27108 4224 7275 0,'0'0'744'0,"-20"-61"-571"16,3 23-173-16,3 2 0 0,-1 6 0 15,5 11 0-15,1 11 0 0,1 13 0 16,-4 15 0-16,-7 10 0 16,5 8 0-16,1 2 0 0,9-3 0 15,6-2 0-15,7-2 0 0,3-5 0 16,4-8-109-16,1-6-47 15,0-8 156-15,-1-5 0 0,-1-1 48 16,-3-8 169-16,0-4-217 0,-3-1 0 16,-1 2 0-16,-4 5 0 0,0 3 0 15,-2 2 0-15,-2 1 0 0,2 9 0 16,-2 12 0-16,2 9 0 16,-2 9 0-16,0 4 0 0,-2-1 0 15,0 0 0-15,-2 3 0 0,-2-2 0 16,-7-3 0-16,-1-1 0 0,-5 0 0 15,-5-3 0-15,-1-7 0 0,0-5 0 16,2-7 0-16,5-10 0 0,3-7 0 16,7-7 0-16,2-11 0 0,6-14 0 15,6-9 0-15,4-13 0 16,5-9-1605-16,-3 14-592 0,1-5-1737 0</inkml:trace>
  <inkml:trace contextRef="#ctx0" brushRef="#br0" timeOffset="4303">27342 3539 5866 0,'0'0'749'15,"0"0"-417"-15,0 68 248 0,-2-19-16 16,-4 7-463-16,-3 2-101 16,3 5 0-16,0 2 0 0,0 1 0 15,2 2 0-15,-1 1 0 0,-1-4 0 16,0-7 0-16,2-10 0 0,0-14 0 15,2-10 0-15,2-13 0 0,0-7 0 16,6-4 0-16,2-14 0 0,7-14 0 16,3-6 0-16,1-5 0 0,-1 2 0 15,-1 8 0-15,2 6 0 0,-5 7 0 16,-4 9 0-16,-3 8 0 16,-1 15 0-16,-2 4 0 0,-2 5 0 15,2-1 0-15,-2-3 0 0,2-3 0 16,0-4 0-16,5-2 0 0,-1-5 0 15,4-3 0-15,3-4 0 16,-7-5-533-16,0-4-2564 0</inkml:trace>
  <inkml:trace contextRef="#ctx0" brushRef="#br0" timeOffset="4477.42">27660 3547 8192 0,'0'0'0'0,"0"0"0"0,15 47 0 15,-11-10 0-15,-2 10 0 0,-2 3 0 16,0 6 0-16,0 8 0 0,2 6 0 16,0 4 0-16,0-1 0 0,2-2 0 15,-4-6 0-15,-2-7 0 0,-4-10 0 16,-2-7 0-16,-3-9 0 16,1-13-329-16,2-8-1664 0,1-11-828 0</inkml:trace>
  <inkml:trace contextRef="#ctx0" brushRef="#br0" timeOffset="4601.85">27549 4018 6727 0,'0'0'1172'16,"47"-29"-879"-16,-4 18-293 0,5 2 0 15,10 2 0-15,4 2 0 0,-2 0 0 16,-2 0 0-16,-11 0 0 16,1-3 0-16,-17 1-221 0,-2-6-6070 0</inkml:trace>
  <inkml:trace contextRef="#ctx0" brushRef="#br0" timeOffset="5295.08">28938 3518 5906 0,'0'0'729'0,"0"0"343"0,0 0-587 0,0 0-485 0,0 0 0 16,-21 68 0-16,13-20 0 0,6 5 0 15,2-1 0-15,4 6 0 0,2 4 0 16,-4 2 0-16,2 6 0 0,0-1 0 15,2 0 0-15,1-2 0 0,3-11 0 16,2-8 0-16,7-12 0 0,2-11 0 16,-1-10 0-16,5-9 0 0,-4-6 0 15,0-13 0-15,-7-7 0 0,-4-8 0 16,-6-8 0-16,-4-5 0 16,-2-3 0-16,-10 1 0 0,-7 5 0 15,-5 5 0-15,-5 8 0 0,-4 16 0 16,2 13 0-16,6 14 0 0,4 7 0 15,7-1-513-15,5-8-804 16,7-4-599-16</inkml:trace>
  <inkml:trace contextRef="#ctx0" brushRef="#br0" timeOffset="5685.02">29370 4138 5770 0,'0'0'2113'16,"0"-39"-1804"-16,0 17-309 0,-9 0 0 16,-1-1 0-16,-2 1 0 0,-1 5 0 15,3 4 0-15,2 7 0 0,-1 6 0 16,-5 10 0-16,-1 9 0 16,-7 11 0-16,1 8 0 0,4 3 0 15,5 0 0-15,8-2 0 0,4-1 0 16,10-7 0-16,3-4 0 0,3-6 0 15,5-5 0-15,0-7 0 16,3-4 0-16,-1-4 0 0,0-1 0 16,-5-2 0-16,-1-2 0 0,-3 1 0 15,-3 0 0-15,-5 1 0 16,0 2 0-16,-2 0 0 0,5 4 0 16,-1 3 0-16,4 2 0 0,3 2 0 15,-1 0 0-15,3-2 0 0,1-3 0 16,1-2 0-16,0-2 0 0,-1-1 0 15,-1-1 0-15,-1 0 0 0,-5 0 0 16,-5 0-385-16,-2 0-255 0,-2 0-901 16,2-5-512-16</inkml:trace>
  <inkml:trace contextRef="#ctx0" brushRef="#br0" timeOffset="5948.55">29698 4332 7595 0,'0'0'597'0,"0"0"-597"16,0 0 0-16,0 0 0 0,0 0 0 15,0 0 0-15,0 0 0 16,0 0 0-16,0 0 0 0,-12-37 0 0,10 9 0 16,2-10 0-16,0-6 0 15,4-1 0-15,2-3 0 0,5 1 0 16,3 4 0-16,3 7 0 0,-1 9 0 15,-1 6 0-15,-1 9 0 0,-2 4 0 16,1 2 0-16,-1 3 0 0,1 1-233 16,-5 1-995-16,0 1-469 0</inkml:trace>
  <inkml:trace contextRef="#ctx0" brushRef="#br0" timeOffset="6150.93">29874 4353 5886 0,'0'0'496'16,"-10"32"-319"-16,6-17 403 0,1-7-248 16,1-6-88-16,2-2 76 0,0-1-163 15,2-12-157-15,3-11 0 0,1-10 0 16,0-9 0-16,0-6 0 16,-2 2 0-16,5-1 0 0,5 6 0 15,3 7 0-15,3 9 0 0,3 8 0 16,-2 4 0-16,-3 5 0 0,1 3 0 15,-3 3 0-15,-5 0-741 0,-1 2-2413 0</inkml:trace>
  <inkml:trace contextRef="#ctx0" brushRef="#br0" timeOffset="6307.92">30116 4198 8192 0,'-10'38'0'0,"-3"-2"0"16,1 5 0-16,1-3 0 15,3-4 0-15,6-3 0 0,2-6 0 16,2-3 0-16,6-10 0 0,7-8 0 16,6-10 0-16,-7-4-1834 0,3-9-627 0</inkml:trace>
  <inkml:trace contextRef="#ctx0" brushRef="#br0" timeOffset="6455.81">30395 3750 8192 0,'0'0'0'0,"0"0"0"15,0 0 0-15,0 0 0 0,0 0 0 16,-41 33 0-16,20-6 0 0,9 2 0 16,3-2-461-16,7 1-483 0,2-5-865 15,0 0-424-15</inkml:trace>
  <inkml:trace contextRef="#ctx0" brushRef="#br0" timeOffset="6851.84">30407 4351 7699 0,'0'0'493'16,"38"2"-493"-16,-16-11 0 0,3-8 0 16,2-4 0-16,0-5 0 0,0-5 0 15,-5-4 0-15,-3-2 0 0,-7-1 0 16,-3 2 0-16,-7 13 0 16,-2 9 0-16,-4 11 0 0,-11 9 0 15,-8 11 0-15,-10 9 0 0,-6 10 0 16,2 8 0-16,-2 3 0 0,6 2 0 15,6 2 0-15,10-1 0 0,15-3 0 16,10-3 0-16,13-5 0 0,10-4 0 16,6-8 0-16,2-7 0 0,5-8 0 15,-3-7 0-15,-1-5 0 16,-7-10 0-16,-9-4-77 0,-5 0 77 16,-7-2 4-16,-5 4 8 0,-5 3-12 15,0 4 61-15,-2 2-61 0,2-1 0 16,-2 2 0-16,2-2 0 15,0 2 0-15,4-4 0 0,2-5 0 16,3-11 0-16,-1-9 0 0,2-9 0 16,-1-7 0-16,-1 1 0 0,5 0 0 15,5 4 0-15,5 7 0 0,8 4 0 16,6 6 0-16,7 2 0 0,-1 1 0 16,-7 6 0-16,-3-3-3895 0</inkml:trace>
  <inkml:trace contextRef="#ctx0" brushRef="#br0" timeOffset="34255.62">26048 11201 3805 0,'-31'-45'1741'0,"-2"-4"-1721"0,-9-5 440 0,-1 7-392 15,-11 8-32-15,-10 9-16 0,-6 10-8 16,-11 10-12-16,-6 13 0 15,-4 15 16-15,-6 12-12 0,-4 14 136 16,-2 11 0-16,3 9 37 0,3 13 119 16,6 10-220-16,13 11 8 0,14 10 204 15,16 6-92-15,17 4-16 0,25-2 16 16,16 0-156-16,30 0 24 0,24-8-20 16,22-8-32-16,24-17-4 0,18-20-8 15,13-16 12-15,10-21-12 16,2-16 44-16,-2-16-31 0,-9-20-13 15,-14-17 0-15,-10-13 0 16,-17-14 0-16,-16-10 0 0,-15-14 0 0,-12-9 0 16,-18-5 0-16,-16-10 0 15,-13-1 0-15,-11 3 0 0,-17 5 0 0,-12 12 0 16,-14 20-313-16,-9 18-731 16,-10 21 215-16,-10 16-471 0,16 11 323 15,-6 5 221-15</inkml:trace>
  <inkml:trace contextRef="#ctx0" brushRef="#br0" timeOffset="34625.48">25655 10812 8192 0,'0'0'0'0,"0"0"0"0,0 0 0 0,8 59 0 0,-6-1 0 0,-2 18 0 15,-4 12 0-15,0 6 0 0,4 11 0 16,2 9 0-16,9 12 0 0,3 2 0 16,0 4 0-16,1-5 0 0,-7-8 0 15,0-4 0-15,-3-13 0 0,-3-13 0 16,0-12 0-16,-4-15 0 0,-5-12-705 16,-3-10-107-16,2-15-61 0,-7-11-1720 15</inkml:trace>
  <inkml:trace contextRef="#ctx0" brushRef="#br0" timeOffset="35009.23">24797 11804 7807 0,'0'0'385'0,"79"10"-385"15,-3-7 0-15,19-3 0 0,17-3 0 16,12-4 0-16,10-3 0 0,7-2 0 16,2-1 0-16,-9 1 0 0,-8 1 0 15,-14 0 0-15,-24 6 0 0,-15 2-909 16,-28 3-368-16,-14 0-2300 0</inkml:trace>
  <inkml:trace contextRef="#ctx0" brushRef="#br0" timeOffset="35328.05">25178 10922 3989 0,'0'0'2606'15,"0"0"-1250"-15,0 0-1115 16,0 0-241-16,20 48 0 0,3 7 0 16,6 16 0-16,6 6 0 0,2 1 0 15,15 7 0-15,10 9 0 0,8 11 0 16,9 3 0-16,1 0 0 15,3-7 0-15,-2-10 0 0,-3-9 0 16,-5-7 0-16,-9-11 0 0,-13-12 0 16,-7-7 0-16,-17-12 0 0,-15-11-1301 15,-8-9-96-15,-10-10-812 0</inkml:trace>
  <inkml:trace contextRef="#ctx0" brushRef="#br0" timeOffset="35840.67">25078 12483 1012 0,'0'0'4634'0,"0"0"-3673"0,0 0-289 0,0 0 241 0,0 0-913 15,0 0 0-15,79-58 0 16,-15 2 0-16,17-15 0 0,12-11 0 15,0-6 0-15,6-4 0 0,6-3 0 16,3 2 0-16,-3 2 0 0,-1 7 0 16,-3 7 0-16,-4 7-261 0,-6 9-935 15,-25 18-409-15,-8 6-392 0</inkml:trace>
  <inkml:trace contextRef="#ctx0" brushRef="#br0" timeOffset="36584.78">24967 12986 4558 0,'0'0'2321'0,"-40"-10"-2097"0,11 7 20 0,1 1 168 16,-12 2-344-16,-1 0-20 0,-5 4-44 15,1 0 4-15,-1 4-8 16,3-1 4-16,6 1 8 0,4 3-12 15,4 2 36-15,4 4-28 0,6 0-8 16,9 2 0-16,6 0 0 0,4-1-8 16,19 2 4-16,5-1-40 15,12-1 44-15,11 1 0 0,11 0 4 16,4 1-8-16,2 2-8 0,-2 3-124 16,-8 0 108-16,-9 4 24 0,-12 0-28 15,-16 1 16-15,-13 0 16 16,-10 0 0-16,-11-2 4 0,-10-3 156 15,-4-1-60-15,-6-5 16 0,-4-3 33 16,0-4-149-16,-1-7 0 0,3-4 0 16,6-3 0-16,6-5-61 0,6-4-671 15,7-3-68-15,10-2-53 0,6-4-584 16,6 5-11-16,6-2-933 0</inkml:trace>
  <inkml:trace contextRef="#ctx0" brushRef="#br0" timeOffset="36940.73">25295 13251 7035 0,'0'0'412'0,"-4"-37"333"0,-2 16-745 16,-6 7 0-16,-5 4 0 0,-2 9 0 15,-9 4 0-15,3 10 0 16,-2 7 0-16,-2 7 0 0,2 4 0 15,6 5 0-15,3 5 0 0,7-1 0 16,7 1 0-16,4 0 0 0,11-6 0 16,7-2 0-16,7-6 0 0,6-8 0 15,6-7 0-15,3-8 0 0,5-6 0 16,0-10 0-16,-3-6 0 0,-5-9 0 16,-6-3 0-16,-10-2 0 15,-13-4 0-15,-8 0 0 0,-10 0 0 16,-9 1 0-16,-6 1 0 0,-4 5 0 15,0 9 0-15,0 8 0 0,3 8-437 16,5 4-1152-16,8 0 269 0,5 0-141 0</inkml:trace>
  <inkml:trace contextRef="#ctx0" brushRef="#br0" timeOffset="37231.25">25492 13207 5178 0,'0'0'924'0,"8"44"-471"0,-8-8 291 15,0 5-484-15,-6 5-84 0,2 2 8 16,0-2-152-16,-1-1 16 0,5-4-36 16,5-4-8-16,3-5-4 0,8-8 0 15,7-9-32-15,4-9 32 0,2-8 44 16,6-12 100-16,-2-10-123 0,2-10-21 16,-2-5 0-16,-4-5 0 15,-2-6 0-15,-8-2 0 0,-9-5 0 16,-4 0 0-16,-4 5 0 0,0 7 0 15,-2 11 0-15,5 12 0 0,-1 9 0 16,-2 6 0-16,-2 4 0 0,0 3 0 16,0 5-369-16,2 6-271 15,0 7 112-15,2 7-409 0,0 3 121 16,0 0-73-16,-2-7-787 0,-2 1-645 0</inkml:trace>
  <inkml:trace contextRef="#ctx0" brushRef="#br0" timeOffset="37418.25">25897 13572 1996 0,'0'0'2734'16,"0"0"-1822"-16,0 0-272 0,0 0 385 16,0 0-385-16,0 0-395 0,6-54-245 15,0 15 0-15,3-4 0 0,5 3 0 16,5 2 0-16,3 5 0 0,-1 8 0 16,0 4 0-16,-3 6 0 0,-3 6 0 15,-5 2 0-15,-4 5 0 16,-2 1 0-16,3 1-1017 0,-3 0-460 15,0 4-3425-15</inkml:trace>
  <inkml:trace contextRef="#ctx0" brushRef="#br0" timeOffset="37663.26">26341 13192 4722 0,'0'0'856'0,"0"0"253"16,0 0-237-16,0 0-372 0,0 0-367 15,0 0-133-15,-37-18 0 0,19 23 0 16,-3 8 0-16,-6 6 0 0,2 9 0 16,0 1 0-16,1 4 0 0,1 4 0 15,4 1 0-15,5 1 0 0,5-2 0 16,5-2 0-16,4-4 0 0,11-5 0 16,5-5 0-16,7-7 0 15,4-4 0-15,4-7 0 0,4-3 0 16,2-6-417-16,2-7-311 0,1-5-65 15,-11 2-1420-15,-7-1-896 0</inkml:trace>
  <inkml:trace contextRef="#ctx0" brushRef="#br0" timeOffset="37927.05">26455 13469 5426 0,'0'0'1028'0,"0"0"-291"0,43-2 39 15,-12-10-551-15,5-5-225 16,1-5 0-16,-2-2 0 0,-4-2 0 15,-6 0 0-15,-5 0 0 0,-7 0 0 16,-7-2 0-16,-6 1 0 0,-6 1 0 16,-7 2 0-16,-3 5 0 0,-5 12 0 15,-2 8 0-15,-5 14 0 0,-3 12 0 16,-3 7 0-16,5 9 0 0,7 2 0 16,11 2 0-16,11 0 0 0,13-6 0 15,14-5 0-15,14-9 0 16,21-6 0-16,12-3 0 0,19-7 0 15,15-6 0-15,-25-3 0 0,6-3-1774 16</inkml:trace>
  <inkml:trace contextRef="#ctx0" brushRef="#br0" timeOffset="38438.73">30705 11717 8167 0,'0'0'25'0,"-35"62"-25"0,14-18 0 0,3 4 0 0,-7 3 0 0,-4 6 0 15,-2 4 0-15,-2 2 0 16,-4 0 0-16,-5 1 0 0,3-4 0 15,2-6 0-15,4-8 0 0,10-4 0 16,13-10-277-16,10-7-619 0,0-11-325 16,14-9-2529-16</inkml:trace>
  <inkml:trace contextRef="#ctx0" brushRef="#br0" timeOffset="38668.85">30589 11783 6907 0,'0'0'456'0,"-4"-47"356"0,6 29-795 16,6 7-17-16,3 8 0 0,3 4 0 16,5 12 0-16,2 9 0 0,1 14 0 15,7 14 0-15,2 14 0 0,4 6 0 16,5 7 0-16,5 0 0 0,5-2 0 16,-1-4 0-16,5-7 0 0,-6-9 0 15,-5-8 0-15,-4-13 0 0,-6-11 0 16,-6-15-425-16,-8-14-163 15,-7-7-777-15,-8-11-1056 0</inkml:trace>
  <inkml:trace contextRef="#ctx0" brushRef="#br0" timeOffset="39086.23">30674 11753 3997 0,'0'0'1273'0,"0"0"-969"0,0 0 144 16,0 0 365-16,0 0-285 0,35 27 16 16,-29-25-259-16,-4-2-285 0,3-2 0 15,-1-12 0-15,0-16 0 16,0-14 0-16,-2-13 0 0,0-7 0 16,0-6 0-16,0-10 0 0,2-8 0 15,3-10 0-15,3-9 0 0,2-5 0 16,5-5 0-16,-3 0 0 0,1 0 0 15,-5 1 0-15,-8 6 0 0,-2 4 0 16,-8 8 0-16,-13 7 0 16,-4 6 0-16,-8 5-465 0,-4 9-1244 15,6 21 141-15,2 6-653 0</inkml:trace>
  <inkml:trace contextRef="#ctx0" brushRef="#br0" timeOffset="39519.69">30891 9486 6526 0,'0'0'0'16,"-2"-57"0"-16,-10 27 4 0,-5 3 337 0,-4 1 39 15,-3 4-104-15,-5 4 100 16,-4 10-352-16,-5 10 72 0,-7 17-20 16,-5 13-64-16,1 16 8 0,-3 10 41 15,6 7-61-15,9 5 0 0,10 3 0 16,17-1 0-16,12 0 0 0,27-12 0 15,19-8 0-15,16-9 0 16,14-17 0-16,7-12 0 0,4-12 0 16,-2-11 0-16,-7-10 0 0,-11-7 0 15,-14-6 0-15,-11 0 0 0,-15-2 0 16,-13-3 0-16,-7-5 0 16,-9-4 0-16,-13 1 0 0,-8 3 0 15,-3 13 0-15,-12 17-477 0,8 10-1148 16,-6 8-328-16</inkml:trace>
  <inkml:trace contextRef="#ctx0" brushRef="#br0" timeOffset="39813.76">30287 10862 8192 0,'0'0'0'0,"48"-11"0"0,2-1 0 0,10-2 0 0,8-2 0 0,8 1 0 0,9 3 0 15,8 4 0-15,4 5 0 0,4 4 0 16,1 10 0-16,-5 9 0 0,-4 9 0 15,-6 10 0-15,-7 8 0 16,-9 6 0-16,-16 6 0 0,-24 0-1021 16,-14-15-648-16,-19-2-2013 0</inkml:trace>
  <inkml:trace contextRef="#ctx0" brushRef="#br0" timeOffset="41550.97">29808 13586 464 0,'0'0'0'0,"0"0"-80"0,16 46-8 0,-11-27 88 15,-1 2 828-15,-2-2-392 0,-2 2-112 16,0-4 2157-16,0-2-1628 0,-2-2-269 15,0-6 493-15,0-3-485 0,-1-1-100 16,1-3-263-16,2-1-229 16,-4-10 0-16,2-12 0 0,0-8 0 15,2-9 0-15,0-3 0 0,-2-1 0 16,0-3 0-16,2 2 0 0,6 2 0 16,9 7 0-16,5 5 0 0,5 5 0 15,4 4 0-15,4 2 0 16,-2 3 0-16,0 4 0 0,0 3 0 15,-4 0 0-15,-4 6 0 0,-5 2-473 16,-5 2-1476-16,-7 3-752 0</inkml:trace>
  <inkml:trace contextRef="#ctx0" brushRef="#br0" timeOffset="41814.28">30151 13687 6923 0,'0'0'812'0,"54"-19"-404"15,-17-7-359-15,-2-3-49 0,2-6 0 16,-2-6 0-16,-4-5 0 16,-4-2 0-16,-10 1 0 0,-7 2 0 15,-8 13 0-15,-2 9 0 0,-10 11 0 16,-9 12 0-16,-10 6 0 0,-10 12 0 16,-6 10 0-16,-5 9 0 0,2 5 0 15,1 4 0-15,8 0 0 16,6-1 0-16,12-3 0 0,13-5 0 15,10-3 0-15,14-9 0 0,17-6 0 16,13-9 0-16,12-8-165 0,6-7-1432 16,-13-5-59-16,1-5-209 0</inkml:trace>
  <inkml:trace contextRef="#ctx0" brushRef="#br0" timeOffset="42226.96">30817 13391 4854 0,'0'0'840'0,"-36"-36"33"0,12 27-389 0,1 9-44 0,-2 8 240 16,-2 6-659-16,-2 4-21 0,2 7 0 15,-4 2 0-15,3 5 0 16,3-1 0-16,4 2 0 0,4-1 0 15,7-1 0-15,4-2 0 0,6-5 0 16,2-2 0-16,8-4 0 16,9-2 0-16,8-5 0 0,8-4 0 15,8-4 0-15,7-3 0 0,2-2 0 16,-1-4 0-16,-1-2-785 0,-7-1-156 16,-12 1-511-16,-6-2-3090 0</inkml:trace>
  <inkml:trace contextRef="#ctx0" brushRef="#br0" timeOffset="42405.21">31036 13519 7063 0,'0'0'396'0,"0"0"337"0,0 0-733 15,0 0 0-15,-42 47 0 0,26-18 0 16,-3 1 0-16,1-3 0 0,7-2 0 16,3-4 0-16,4-3 0 15,4-5 0-15,4-4 0 0,6-5-69 16,7-4-1451-16,-1-3-133 0,-1-7-532 0</inkml:trace>
  <inkml:trace contextRef="#ctx0" brushRef="#br0" timeOffset="42544.17">31249 13200 6246 0,'6'-53'577'0,"-2"13"643"0,-4 5-1071 16,0 19-149-16,-2 8 0 0,-2 3 0 15,2 3 0-15,0 0 0 16,-2 0 0-16,-1 0 0 0,3 2-833 15,-2 0-1092-15,-2 5-948 0</inkml:trace>
  <inkml:trace contextRef="#ctx0" brushRef="#br0" timeOffset="43364.45">30819 13598 5014 0,'0'0'832'0,"0"0"-464"0,0 0 157 16,0 0 235-16,0 0-372 0,39 11-83 15,-20-13-305-15,3-7 0 0,3 1 0 16,6-5 0-16,0 0 0 16,0-4 0-16,4 1 0 0,-2-3 0 15,0 0 0-15,-2-3 0 0,-6 2 0 16,-6 1 0-16,-11 6 0 0,-4 2 0 16,-8 4 0-16,-14 6 0 0,-9 4 0 15,-11 11 0-15,-9 10 0 16,-5 5 0-16,-6 2 0 0,0 2 0 15,7 0 0-15,5 1 0 0,13-2 0 16,13-1 0-16,13-4 0 0,14-2 0 16,11-7 0-16,13-3 0 0,13-7 0 15,9-5 0-15,9-3 0 0,4-5-173 16,1-4-671-16,-1-3-157 0,-15 3-1648 16,-5-3-492-16</inkml:trace>
  <inkml:trace contextRef="#ctx0" brushRef="#br0" timeOffset="43603.03">31216 13481 7111 0,'0'0'400'0,"6"41"281"0,0-11-681 0,-6 3 0 0,2 5 0 0,-2 0 0 15,0-1 0-15,-2-3 0 0,2-2 0 16,0-9 0-16,2-4 0 0,4-9-605 16,-2-4-1076-16,3-6-764 0</inkml:trace>
  <inkml:trace contextRef="#ctx0" brushRef="#br0" timeOffset="44123.75">31420 13473 6827 0,'0'0'644'16,"0"0"-116"-16,0 0-335 16,-10 48-193-16,10-20 0 0,4 3 0 15,4 0 0-15,3-3 0 0,1-2 0 16,3-3 0-16,-1 0 0 0,-2-4 0 16,1-2 0-16,-3-3 0 15,0-5 0-15,-1-3 0 0,3-6 0 16,1-5 0-16,1-8 0 0,0-9 0 15,5-4 0-15,-2-8 0 0,-1-3 0 16,-1-4 0-16,-1 1 0 0,-2 1 0 16,1 3 0-16,-3 7 0 0,-4 9 0 15,-4 7 0-15,-2 7 0 0,0 4 0 16,-4 2-17-16,-4 3-1059 0,0 3-1249 16,-5 5-16-16</inkml:trace>
  <inkml:trace contextRef="#ctx0" brushRef="#br0" timeOffset="44464.74">31743 13658 6122 0,'39'11'713'16,"0"-9"-233"-16,5-4 397 0,-9-5-877 15,-6-3 0-15,-4-6 0 0,-5 0 0 16,-3-6 0-16,-7 0 0 0,-2-2 0 16,-6 2 0-16,-2 3 0 15,-6 4 0-15,-6 2 0 0,-7 6 0 16,-4 5 0-16,-3 3 0 0,-3 9 0 15,0 6 0-15,2 7 0 0,2 5 0 16,6 3 0-16,7 3 0 0,10-1 0 16,8-3 0-16,13-1 0 0,6-6 0 15,4 0 0-15,4-6 0 0,2-3 0 16,-2-1 0-16,2-7 0 0,-2-2 0 16,-4-4 0-16,-4-1 0 15,-2-3 0-15,-5-2 0 0,-1-3 0 16,-1-2 0-16,-3-3 0 0,-1-5 0 15,0-5 0-15,1-2 0 0,1-3 0 16,1 2 0-16,1-2 0 16,1 1 0-16,1 0 0 0,1-2 0 15,-5 6 0-15,-1-1-2598 0</inkml:trace>
  <inkml:trace contextRef="#ctx0" brushRef="#br0" timeOffset="45207.71">29072 8751 4626 0,'-10'68'1700'0,"8"12"-1411"0,2 18-73 16,8 4 252-16,2 10 292 0,5 10-627 16,-3 10-133-16,0 9 0 15,-1 7 0-15,-5 6 0 0,-4 7 0 16,-2 5 0-16,-2 0 0 0,-4 1 0 16,-7 1 0-16,-1 0 0 0,2-5 0 15,-3 2 0-15,3-5 0 0,-1-9 0 16,3-7 0-16,2-10 0 15,1-11 0-15,5-12 0 0,2-10 0 16,9-16 0-16,1-11 0 0,7-14 0 16,-3-10 0-16,5-8-317 0,-7-12-1008 15,-2-4-2860-15</inkml:trace>
  <inkml:trace contextRef="#ctx0" brushRef="#br0" timeOffset="46132.78">29035 8687 7603 0,'66'0'28'0,"37"-1"-28"0,-10-11 0 0,7 0-12 15,11 2 12-15,13-1 4 0,11 4-4 16,9-3-12-16,11 0-96 16,13-3-4-16,7-3 108 0,9 3-8 15,9 0 12-15,-7 1 0 0,-2 4 44 16,-2 1-36-16,-7 2-4 0,-3 2 20 16,-5 0-24-16,-6 1 0 0,-14 0-12 15,-10 0-144-15,-17 1-336 0,-40 0-1301 16,-12-3-284-16</inkml:trace>
  <inkml:trace contextRef="#ctx0" brushRef="#br0" timeOffset="46420.57">32495 8681 7823 0,'0'57'252'0,"2"13"-135"16,4 14-117-16,1 2 0 0,-1 7 0 15,0 10 0-15,0 9 0 0,-2 6 0 16,-4 9 0-16,0 8 0 16,-6 9 0-16,-4 4 0 0,-9 6 0 15,-8 6 0-15,-4 2 0 0,-4 4 0 16,-2 4 0-16,6 1 0 0,6-2 0 16,4 2 0-16,9-2 0 0,6-7 0 15,0-5 0-15,4-7 0 16,0-12 0-16,2-8 0 0,-3-14 0 15,3-19 0-15,0-31 0 0,-2-14-925 0</inkml:trace>
  <inkml:trace contextRef="#ctx0" brushRef="#br0" timeOffset="46932.44">28286 12497 6935 0,'46'23'96'0,"20"-1"92"0,29 1 144 0,17-10-48 16,16-4-268-16,21-6 12 0,14-3 104 15,15-3-120-15,16-4 16 0,17 2 52 16,14-1-32-16,13 5-35 0,6-1-13 16,6 2 0-16,4 2 0 0,1 4 0 15,5 0 0-15,-4 5 0 0,-5 2 0 16,-12 1 0-16,-13 0 0 15,-24 0 0-15,-18-1-205 0,-25-2-539 16,-47-5-1021-16,-25-6-520 0</inkml:trace>
  <inkml:trace contextRef="#ctx0" brushRef="#br0" timeOffset="48450.33">30349 8536 7007 0,'0'0'704'0,"38"-4"-568"0,-20-7 156 16,-5-4-239-16,-5-8-53 0,-8-8 0 15,-6-5 0-15,-11-8 0 0,-12-8 0 16,-10-9 0-16,-11-4 0 0,-12-4 0 16,-6-3 0-16,-10 4 0 0,-1 1 0 15,-8 3 0-15,-2 3 0 0,-4 2 0 16,-8 1 0-16,-6 2 0 0,-11 3 0 15,-8 3-365-15,-9 5-35 0,5 5-501 16,12 7 229-16,27 8 672 0,38 6 528 16,30 3-464-16,19 6-64 0,22-3-3961 15</inkml:trace>
  <inkml:trace contextRef="#ctx0" brushRef="#br0" timeOffset="49105.18">25271 6578 6154 0,'0'0'441'0,"-36"44"-113"0,22-6-8 0,2 5-296 16,1 7 40-16,5 4 116 0,2 0-128 16,4 1 28-16,4 0 76 0,4-2-108 15,-2-3-4-15,1-5-20 16,-1-4-20-16,0-6-8 0,0-7-40 16,0-6-464-16,1-8-192 0,-3-6-1902 0</inkml:trace>
  <inkml:trace contextRef="#ctx0" brushRef="#br0" timeOffset="49430.85">25157 6472 5254 0,'16'-39'400'0,"11"3"48"15,8-4 189-15,1 8-313 16,3 7-16-16,0 7 60 0,0 8-296 16,1 9-48-16,-3 9-24 0,-6 7-12 15,-6 8 8-15,-9 4-24 0,-8 1-80 16,-8 3 52-16,-10 0 48 16,-8 1 16-16,-7 0 8 0,-6 0 68 15,-2-2-44-15,-2-3 28 0,-1-5-4 16,7-4-60-16,5-7-4 0,7-5 0 15,5-3-180-15,3-3-304 0,9-7-693 16,0 1-127-16,5-10-469 0</inkml:trace>
  <inkml:trace contextRef="#ctx0" brushRef="#br0" timeOffset="49928.79">25601 6586 3649 0,'0'0'1801'15,"0"0"-1133"-15,0 0-95 0,0 0 227 16,54-21-340-16,-25 4-219 0,0-3-241 15,-6 1 0-15,-5-1 0 0,-1 2 0 16,-7 0 0-16,0 1 0 0,-7 1 0 16,-3 0 0-16,-5 0 0 15,-9 3 0-15,-5 1 0 0,-3 3 0 0,-1 8 0 16,-4 5 0-16,0 10 0 16,2 4 0-16,0 7 0 0,3 3 0 15,5 2 0-15,5 4 0 0,10-2 0 16,6 0 0-16,12-3 0 0,9-5-121 15,10-5-11-15,5-2 80 16,5-6 48-16,3-2-8 0,-3-3-20 16,-4-4-92-16,-7 0-188 0,-8-2-176 15,-9 0 119-15,-7-4 241 16,-4 0 128-16,-6-5 104 0,0-3 693 16,0-6-245-16,-4-3-231 0,0-4-321 15,0-6 0-15,2-1 0 0,2 2 0 16,0 2 0-16,6 5 0 0,7 2 0 15,-1 5 0-15,3 2 0 0,1 4 0 16,3 0 0-16,1 3 0 0,3 0-1129 16,-6 3-260-16,1 0-628 0</inkml:trace>
  <inkml:trace contextRef="#ctx0" brushRef="#br0" timeOffset="50518.49">26383 6324 4570 0,'0'0'360'0,"0"0"664"0,0 0-403 0,0 0-241 0,0 0-88 0,-48-22-120 16,19 26 60-16,0 3 84 0,4-2-176 15,1-1-55-15,-1 2-85 0,2 1 0 16,7 0 0-16,5 1 0 16,5 2 0-16,6 2 0 0,8 1 0 15,7 2 0-15,7 1 0 0,7-1 0 16,7 0 0-16,3 0 0 0,0-1 0 15,0-1 0-15,-1-1 0 0,-14 1 0 16,-7-1 0-16,-9 1 0 0,-8 1 0 16,-6 2 0-16,-8-1 0 0,-5 1 0 15,-4-1 0-15,-4-5 0 0,0 0 0 16,1-5 0-16,1-2 0 16,2-3 0-16,4 0 0 0,9-4-109 15,2-3-595-15,4-3-157 0,4 2-415 16,0-2-2198-16</inkml:trace>
  <inkml:trace contextRef="#ctx0" brushRef="#br0" timeOffset="50997.87">26701 6481 6631 0,'0'0'184'0,"0"0"292"0,-27-48 425 0,23 35-901 15,-2 2 0-15,4 1 0 0,-2 3 0 16,2 3 0-16,-3 1 0 16,-3 0 0-16,-6 3 0 0,-9 15 0 15,-4 11 0-15,0 13 0 0,2 6 0 16,11 1 0-16,4-3 0 0,10-5 0 15,2-5 0-15,12-9 0 0,9-6 0 16,6-10 0-16,4-7 0 0,2-4 0 16,-4-10 0-16,-2-7 0 0,-8-2 0 15,-9-5 0-15,-4-2 0 16,-8-2 0-16,0-4 0 0,-2 1-81 16,-2-4-1179-16,0 0 119 0,4 9-151 15,-2 2-1830-15</inkml:trace>
  <inkml:trace contextRef="#ctx0" brushRef="#br0" timeOffset="51275.38">26819 6392 4017 0,'0'37'969'16,"-8"-5"-9"-16,-3 6 333 0,-1-5-605 15,-1-1-423-15,3-6-265 0,0-1 0 16,4-9 0-16,1-7 0 16,3-3 0-16,2-6 0 0,2 0 0 15,5-6 0-15,9-9 0 0,9-14 0 16,4-6 0-16,0-2 0 0,-4 5 0 15,-9 10 0-15,-3 8 0 0,-7 7 0 16,-4 6 0-16,0 1 0 0,-2 7 0 16,0 7 0-16,0 8 0 0,-2 2 0 15,0 0 0-15,2-2 0 0,0-5 0 16,8-2 0-16,0 0 0 16,3-4 0-16,-1-2 0 0,2 1 0 15,-1-4-877-15,-3 0-112 0,-4-3-311 16,0 0-1922-16</inkml:trace>
  <inkml:trace contextRef="#ctx0" brushRef="#br0" timeOffset="51492.62">27036 6652 3237 0,'0'0'1397'16,"39"-27"-205"-16,-10 5 353 0,0-3-961 15,4-2-347-15,-4-5-237 0,-6 0 0 16,-3 1 0-16,-11-2 0 16,-5 1 0-16,-6 3 0 0,-11 4 0 15,-3 8 0-15,-3 7 0 0,-3 10 0 16,-5 6 0-16,0 12 0 0,-4 10 0 15,-2 7 0-15,4 8 0 0,0 5 0 16,8 2 0-16,11-3 0 0,10-4 0 16,10-7 0-16,15-9 0 0,10-9 0 15,11-9 0-15,7-6 0 16,1-7 0-16,2-8 0 0,-7-7 0 16,-13 2-1798-16,-7-5-999 0</inkml:trace>
  <inkml:trace contextRef="#ctx0" brushRef="#br0" timeOffset="51697.67">27557 5951 6735 0,'0'0'892'0,"0"0"-327"15,0 0-565-15,0 0 0 0,0 0 0 16,-31 69 0-16,12-11 0 0,3 12 0 15,3 4 0-15,7-3 0 0,6 3 0 16,2 1 0-16,8-4 0 0,1-7 0 16,1-6 0-16,-1-8 0 0,1-11 0 15,-4-12 0-15,3-10-1637 0</inkml:trace>
  <inkml:trace contextRef="#ctx0" brushRef="#br0" timeOffset="52529.99">28119 6679 5154 0,'0'0'1016'0,"0"0"-579"0,-6-45 111 0,18 26-4 15,7 0-316-15,6-2 20 0,-1-1-231 16,-1 1-17-16,-4 1 0 0,-3 0 0 15,-5 0 0-15,-3-2 0 0,-2 1 0 16,-2-2 0-16,-4-1 0 0,-8-1 0 16,-6 0 0-16,-7 6 0 0,-2 6 0 15,-4 12 0-15,-2 7 0 16,0 14 0-16,0 8 0 0,3 5 0 16,3 6 0-16,4 4 0 0,9 2 0 15,6-1 0-15,6-2 0 0,10-6 0 16,13-5 0-16,8-8 0 15,11-8 0-15,7-10-141 0,3-5-35 16,4-6-12-16,-7-7-220 0,-3-2 188 16,-7-3-8-16,-12-1-449 0,-8 0 293 15,-4 4 316-15,-11 4 48 0,0 7 20 16,-6 4-32-16,0 4 16 16,0 12 8-16,0 3 8 0,0 6 320 15,0-2-88-15,-2-6 32 0,2-7 225 16,0-5-189-16,0-2 64 0,0-3 120 15,2 0-371-15,-2-3-113 0,2-10 0 16,2-10 0-16,2-7 0 0,3-2 0 16,3-1 0-16,0 1 0 0,5 4 0 15,-1 6 0-15,-3 8 0 0,-3 7 0 16,-2 7 0-16,-1 13 0 16,1 8 0-16,-2 9 0 0,-4 3 0 15,-2-2 0-15,2-2 0 0,4-3 0 16,7-6 0-16,3-5 0 15,1-5-1133-15</inkml:trace>
  <inkml:trace contextRef="#ctx0" brushRef="#br0" timeOffset="53152.35">28969 6474 1852 0,'0'0'80'0,"0"0"201"0,33-47 1003 0,-29 33-536 15,-4-1 821-15,-2 3-452 16,-6 4-137-16,-7 5-699 0,1 3-281 16,-7 10 0-16,-2 11 0 0,0 9 0 15,1 8 0-15,1 7 0 0,7 1 0 16,3 3 0-16,5-3 0 16,4-2 0-16,4-5 0 0,10-4 0 15,5-7 0-15,6-9 0 0,8-12 0 16,2-7 0-16,6-9-505 0,-10-4-796 15,0-7-788-15</inkml:trace>
  <inkml:trace contextRef="#ctx0" brushRef="#br0" timeOffset="53384.22">29304 5980 7459 0,'0'0'216'15,"0"0"-216"-15,0 39 517 0,0-12-517 0,0 8 0 16,-5 1 0-16,-3 6 0 16,0 5 0-16,0 4 0 0,-1 5 0 15,-1 5 0-15,-2 5 0 0,3 2 0 16,1-3 0-16,4-6 0 16,2-9 0-16,6-11 0 0,8-11 0 15,-1-10-525-15,5-10-1224 0</inkml:trace>
  <inkml:trace contextRef="#ctx0" brushRef="#br0" timeOffset="53652.94">29529 6500 7015 0,'0'0'924'0,"0"0"-671"16,-46-36-253-16,32 35 0 0,-1 1 0 15,-1 9 0-15,-1 4 0 0,1 5 0 16,-1 4 0-16,1 4 0 0,5 0 0 15,5 1 0-15,4-3 0 16,2-1 0-16,10-4 0 0,7-4 0 16,8-2 0-16,4-7 0 0,2-3 0 15,2-3 0-15,-2-5 0 16,-4-5 0-16,-3-1 0 0,-5-3 0 16,-6 0 0-16,-7-1 0 0,-4-3 0 15,-4-3 0-15,-7-4 0 0,-5-3 0 16,-5 0 0-16,-1-3 0 0,-1 2-85 15,9 1-1259-15,1 9-185 0,11 6-1681 0</inkml:trace>
  <inkml:trace contextRef="#ctx0" brushRef="#br0" timeOffset="54018.34">29845 6418 6967 0,'0'0'876'16,"-37"-19"-548"-16,14 11-307 0,-2 1-21 16,1 3 0-16,-3 2 0 0,-2 2 0 15,2 1 0-15,6 6 0 0,5 3 0 16,5 2 0-16,5 2 0 16,6 1 0-16,6 3 0 0,9 1 0 15,8 0 0-15,5 1 0 0,6-1 0 16,-1 1 0-16,4-2 0 0,-6 1 0 15,-4-1 0-15,-9-2 0 0,-7 0 0 16,-9-1 0-16,-9 0 0 0,-9 1 0 16,-9-2 0-16,-4-1 0 0,-4-2 0 15,-2-4 0-15,2-5 0 16,2-2 0-16,8-5 0 0,9-4 0 16,12-1 0-16,8-1-749 0,12-1-55 15,11-1-1065-15,-2 4 156 0,4-3-1308 0</inkml:trace>
  <inkml:trace contextRef="#ctx0" brushRef="#br0" timeOffset="54265.28">29961 6474 3781 0,'0'0'1509'0,"0"0"-64"0,0 0-785 16,0 0-240-16,-37 4-43 16,28 18-377-16,1 10 0 0,6 3 0 15,2 1 0-15,6-3 0 0,5 0 0 16,5-3 0-16,3-4 0 0,1-2 0 15,1-8 0-15,2-3 0 0,-3-7 0 16,-3-6 0-16,-3-4 0 0,-1-10 0 16,-5-6 0-16,0-3 0 0,-1-3 0 15,1-3 0-15,-4-1 0 16,2-2 0-16,0 0 0 0,-4 1 0 16,5 5 0-16,-1 4 0 0,2 8-193 15,-2 4-555-15,1 5-281 0,-3 4-291 16,-2 1-2010-16</inkml:trace>
  <inkml:trace contextRef="#ctx0" brushRef="#br0" timeOffset="54453.04">30157 6692 5326 0,'0'0'1601'16,"0"0"-793"-16,0 0-351 0,0 0-457 15,4-39 0-15,7 11 0 0,3-4 0 16,5 0 0-16,4 3 0 0,-5 4 0 15,3 4 0-15,-3 4 0 0,-7 8 0 16,-3 2 0-16,-4 6 0 0,-4 1 0 16,0 4-1105-16,0 1-148 0,-4 5-1792 15</inkml:trace>
  <inkml:trace contextRef="#ctx0" brushRef="#br0" timeOffset="54699.15">30300 6596 5406 0,'0'0'712'0,"60"8"17"16,-21-9 291-16,-2-7-695 15,3-5-325-15,-9-4 0 0,-2-2 0 16,-11-2 0-16,-8-3 0 0,-3-1 0 16,-7-1 0-16,-7 2 0 0,-5 4 0 15,-7 8 0-15,-3 9 0 0,-5 4 0 16,2 12 0-16,-4 9 0 16,4 6 0-16,3 6 0 0,5 2 0 15,5 3 0-15,10-3 0 0,10-4 0 16,12-3 0-16,11-5 0 0,9-4 0 15,7-7 0-15,5-6 0 0,0-7 0 16,1-3 0-16,-7-13 0 0,-13 1-653 16,-6-7-3797-16</inkml:trace>
  <inkml:trace contextRef="#ctx0" brushRef="#br0" timeOffset="55336.21">24549 6931 6871 0,'0'0'680'0,"-33"-36"-39"0,8 26-641 0,-2 10 0 16,-4 11 0-16,-2 9 0 0,-2 8 0 16,6 8 0-16,2 7 0 0,7 5 0 15,5 9 0-15,7 5 0 0,0 8 0 16,8 3 0-16,0 5 0 15,8-1 0-15,2-7 0 0,5-6 0 16,7-9 0-16,3-10 0 0,2-3 0 16,2-10 0-16,-2-7-1341 15,-4-10-232-15,-5-5-344 0</inkml:trace>
  <inkml:trace contextRef="#ctx0" brushRef="#br0" timeOffset="55929.43">24880 7197 4862 0,'0'0'1000'0,"0"0"-179"0,0 0 283 0,-41-13-740 0,16 13-323 16,-2 6-41-16,2 1 0 0,2 3 0 15,7-2 0-15,5-1 0 16,3-2 0-16,8 3 0 0,0 3 0 15,0 6 0-15,15 5 0 0,3 0 0 16,5 3 0-16,4-1 0 0,2 2 0 16,0 0 0-16,2-1 0 15,-4 0 0-15,-3-4 0 0,-5-1 0 16,-9 1 0-16,-10-6 0 0,0 2 0 16,-4-3 0-16,-10-1 0 0,-5-2 0 15,-6-2 0-15,-4-4 0 0,-2-4 0 16,2-1 0-16,5-6 0 0,3-3 0 15,7-2 0-15,3 0 0 0,5-1-349 16,2 4-343-16,4 1 7 0,0 2-827 16,2 4 187-16,4-3-228 0</inkml:trace>
  <inkml:trace contextRef="#ctx0" brushRef="#br0" timeOffset="56440.42">25188 7370 6206 0,'0'0'973'0,"0"0"-141"0,-21-45-651 0,15 36-181 0,0 3 0 15,2 1 0-15,2 4 0 16,-3 1 0-16,-1 3 0 0,-4 13 0 15,-5 10 0-15,5 7 0 0,2 4 0 16,4-3 0-16,4-3 0 0,4-2 0 16,2-6 0-16,2-4 0 15,3-5 0-15,-1-4 0 0,0-8 0 16,1-2 0-16,3-3 0 0,1-8 0 16,-3-4 0-16,-2-3 0 0,-3-2 0 15,-1-2 0-15,-2 1 0 0,-4-3 0 16,2 3 0-16,0-2 0 0,-2 1 0 15,0-2 0-15,0 4 0 0,0 0 0 16,0 0-1105-16,0 7-244 0,2 1-2281 0</inkml:trace>
  <inkml:trace contextRef="#ctx0" brushRef="#br0" timeOffset="56920.92">25351 7271 5134 0,'0'0'964'15,"0"40"-475"-15,-4-13 467 0,2 2-644 16,0 1 25-16,2 1-337 0,2-1 0 16,4-3 0-16,7-2 0 15,1-5 0-15,7-2 0 0,1-4 0 16,1-2 0-16,-2-6 0 0,-3-3 0 16,-5-3 0-16,-3-2 0 0,1-8 0 15,-3-8 0-15,2-6 0 0,-2-4 0 16,1-2 0-16,-1-2 0 0,0-1 0 15,3-2 0-15,-1 1 0 0,0 6 0 16,7 4-249-16,-3 6-267 0,3 5-304 16,1 5 239-16,-1 2 153 0,-3 2-180 15,-1 4 236-15,-5 0 55 16,-4 7-19-16,-4 4 336 0,0 6 372 16,-6 4 425-16,-2 4-357 0,-5 0-48 15,3 0 108-15,0-3-143 16,1 2-1-16,3-5 136 0,2-4-280 15,2-4 97-15,2-4-309 0,0-2 0 16,0-4 0-16,0-1 0 0,2-2 0 16,8-8 0-16,3-6 0 15,3-5 0-15,3-1 0 0,-7 0 0 16,1 6 0-16,-3 2 0 0,-4 5 0 16,-2 5 0-16,-2 2 0 0,1 2 0 15,3 0 0-15,0 7 0 0,6 3 0 16,1 4 0-16,-3 1 0 0,2-3 0 15,-1-2-705-15,-3-4-832 0,-2-1-3773 0</inkml:trace>
  <inkml:trace contextRef="#ctx0" brushRef="#br0" timeOffset="57138.16">26019 7367 7579 0,'0'0'613'0,"-17"-45"-613"0,9 17 0 15,-2 7 0-15,-1 3 0 0,3 9 0 16,-6 5 0-16,1 8 0 0,-3 10 0 16,-1 8 0-16,-1 9 0 15,3 5 0-15,5 4 0 0,8 3 0 16,4-3 0-16,10-2 0 0,7-9 0 16,6-7 0-16,-1-8 0 0,7-8 0 15,0-6 0-15,0-9 0 0,-4-9 0 16,-4-8-757-16,-9 2-564 0,-5-3-3481 0</inkml:trace>
  <inkml:trace contextRef="#ctx0" brushRef="#br0" timeOffset="57335">26164 6980 7015 0,'0'0'612'0,"2"47"-47"15,-7-13-565-15,-5 6 0 0,-2 5 0 16,-3 2 0-16,3 3 0 15,4 0 0-15,6-1 0 0,4-4 0 16,8-5 0-16,6-3 0 0,5-5 0 16,4-6 0-16,-4-9-2350 15,3-10-1412-15</inkml:trace>
  <inkml:trace contextRef="#ctx0" brushRef="#br0" timeOffset="57821.01">26755 7076 5002 0,'0'0'260'0,"0"0"880"15,0 0-691-15,0 0-145 0,0 0 96 16,-42-5-280-16,24 33 8 0,-3 11 244 15,0 9-355-15,3 5-17 0,-1 5 0 16,-1 6 0-16,3 3 0 0,3 1 0 16,3-3 0-16,5-8 0 0,6-10 0 15,8-9 0-15,9-10 0 16,6-11 0-16,3-7 0 0,8-9 0 16,-1-7 0-16,-2-10 0 0,-7-7 0 15,-5-4 0-15,-7 1 0 16,-7-2 0-16,-8 2 0 0,-11 5 0 15,-7 2 0-15,-12 6 0 0,-4 2 0 16,-2 8 0-16,4 3 0 0,10 0 0 16,10 0 0-16,11 0-213 15,4 0-691-15,4-1-237 0,11-3-1844 0</inkml:trace>
  <inkml:trace contextRef="#ctx0" brushRef="#br0" timeOffset="58144.17">26970 7500 8192 0,'0'0'0'0,"-37"-12"0"0,20 2 0 15,3 5 0-15,1 3 0 16,5 1 0-16,2 1 0 0,-1 1 0 16,1 11 0-16,-2 6 0 0,2 5 0 15,4 6 0-15,4-4 0 16,6-3 0-16,6-3 0 0,5-3 0 15,4-6 0-15,0-4 0 0,1-5 0 16,1-2 0-16,-4-6 0 0,-3-2 0 16,-3-4 0-16,-7-2 0 15,-4-1 0-15,-4-3 0 0,-2 0 0 16,-4-2 0-16,0 0 0 0,-4 5 0 16,-1 0 0-16,-1 7 0 0,-1 4 0 15,3 3 0-15,4 2 0 0,4 2-1445 16,0 2 16-16,4 2-64 0</inkml:trace>
  <inkml:trace contextRef="#ctx0" brushRef="#br0" timeOffset="58424.17">27263 7475 4962 0,'0'0'1653'0,"0"0"-905"16,0 0 81-16,-37-28-829 0,16 20 0 15,1-3 0-15,-5 4 0 16,-2 5 0-16,2 2 0 0,2 7 0 15,1 7 0-15,1 9 0 0,0 4 0 16,7 5 0-16,4 4 0 0,10-2 0 16,8-1 0-16,13-1 0 15,7-7 0-15,10-5 0 0,1-8 0 16,2-5 0-16,-1-7 0 0,-1-3 0 16,-6-8 0-16,-6-6 0 0,-9-2 0 15,-5-3 0-15,-7-4 0 0,-4-4 0 16,-4 2 0-16,-4-4 0 0,-5 1-101 15,1-1-859-15,2 8-89 0,-2 2-2272 0</inkml:trace>
  <inkml:trace contextRef="#ctx0" brushRef="#br0" timeOffset="58655.84">27549 6979 3833 0,'0'0'733'0,"0"0"-85"16,0 0 304-16,0 0 141 0,-36 6-489 16,20 24-275-16,-1 13-329 0,5 8 0 15,8 3 0-15,4 3 0 16,0 0 0-16,4-1 0 0,0 1 0 16,2-3 0-16,-4-6 0 0,0-4 0 15,-2-3 0-15,-4-7 0 0,-6-7 0 16,-5-4 0-16,-3-9-517 0,3-7-2196 15,-1-7-681-15</inkml:trace>
  <inkml:trace contextRef="#ctx0" brushRef="#br0" timeOffset="58778.95">27255 7479 5826 0,'0'0'332'0,"41"-16"-132"16,-3 6 521-16,-3-3-421 0,2 0 4 15,-2-8-116-15,-2-2-188 16,-2-2-492-16,-10 5-1881 0,-3-2-96 0</inkml:trace>
  <inkml:trace contextRef="#ctx0" brushRef="#br0" timeOffset="59071.94">27693 7089 5646 0,'0'0'1561'16,"-8"68"-1017"-16,4-23-103 0,-2 2-441 15,-1 3 0-15,1 2 0 0,2-1 0 16,0-2 0-16,2-4 0 0,2-5 0 15,0-5 0-15,0-7 0 0,0-11 0 16,2-8 0-16,0-3 0 0,2-6 0 16,2-2 0-16,11-9 0 0,8-10 0 15,8-4 0-15,2 0 0 16,-2 6 0-16,-6 7 0 0,-4 10 0 16,-5 2 0-16,-1 7 0 0,-5 7 0 15,-4 4 0-15,-3 1 0 16,-3 2 0-16,-2-1 0 0,0-2 0 15,-5-2 0-15,3-6 0 0,2-4 0 16,0-2 0-16,5-6-1377 0,-1 0-648 16,4-11-1057-16</inkml:trace>
  <inkml:trace contextRef="#ctx0" brushRef="#br0" timeOffset="59429.92">28067 6866 4546 0,'0'0'640'0,"0"0"192"0,-2-34-263 16,6 31-133-16,5 1 200 0,3 1-320 15,9 1-99-15,8 10-217 16,6 6 0-16,0 8 0 0,2 9 0 16,-2 10 0-16,-2 9 0 0,-2 9 0 15,-4 6 0-15,-6 3 0 0,-7-1 0 16,-9-2 0-16,-12-3 0 0,-15-1 0 15,-11-5 0-15,-11-2 0 0,-3-7 0 16,-1-6 0-16,3-7 0 0,9-12 0 16,14-10 0-16,3-12-1646 0</inkml:trace>
  <inkml:trace contextRef="#ctx0" brushRef="#br0" timeOffset="78504.91">31499 10437 6078 0,'0'0'821'0,"0"0"75"0,0 0-499 0,0 0-397 0,-35 17 0 0,22 7 0 16,3 6 0-16,6 6 0 15,4 3 0-15,0 3 0 0,0 6 0 16,2 3 0-16,-2 2 0 0,0 4 0 16,0 0 0-16,-2-5 0 0,2-3 0 15,0-9 0-15,4-10 0 0,4-9 0 16,5-10 0-16,-1-9 0 16,2-9 0-16,-1-15-693 0,-3 4-1160 15,-6-7-1092-15</inkml:trace>
  <inkml:trace contextRef="#ctx0" brushRef="#br0" timeOffset="78969.39">31358 10417 5886 0,'0'0'1169'16,"0"0"-329"-16,0 0-543 15,0 0-297-15,31 0 0 0,0 2 0 16,9 0 0-16,-1-1 0 0,-2-1 0 16,-2 0 0-16,-4-2 0 0,-6 1 0 15,-9 1 0-15,-5 0 0 0,-7 0 0 16,-2 0 0-16,-2 0 0 16,2 0 0-16,-2 0 0 0,0 3 0 15,0 3 0-15,0 5 0 0,0 8 0 16,-4 5 0-16,-2 3 0 0,0 3 0 15,1 0 0-15,3 4 0 16,2-1 0-16,4 5 0 0,3 2 0 16,-1 3 0-16,2 1 0 0,0 1 0 15,-1-1 0-15,-1 1 0 0,-2-4 0 16,0-1 0-16,0-2 0 0,-2-5 0 16,2-3 0-16,-2-4 0 0,1-2 0 15,-3-4 0-15,0-4 0 16,-5-2 0-16,-3-2 0 0,-6-3 0 0,-11-2 0 15,-8-3 0-15,-6-4 0 16,-9-1 0-16,0-6 0 0,3-5 0 16,6-6 0-16,8-1 0 0,10-4 0 15,15 1 0-15,10 1 0 16,6 6 0-16,7-1-3186 0</inkml:trace>
  <inkml:trace contextRef="#ctx0" brushRef="#br0" timeOffset="80212.02">31656 9819 5470 0,'0'0'1036'0,"0"0"-491"0,0 0 427 0,0 0-803 15,-25-33-169-15,2 25 0 0,1 1 0 16,-3 4 0-16,0 3 0 0,6 4 0 15,-1 4 0-15,1 4 0 16,1 0 0-16,-1 1 0 0,6 1 0 0,3-1 0 16,4 1 0-16,6-1 0 15,2-1 0-15,6 0 0 0,7 1 0 16,3-2 0-16,5 1 0 0,2 1 0 16,0-1 0-16,0 1 0 0,-7 1 0 15,-3-1 0-15,-11 1 0 0,-4-1 0 16,-2 0 0-16,-9 0 0 15,-3-2 0-15,-1-3 0 0,-1-1 0 16,1-2 0-16,1 0 0 0,2-3 0 16,-1-2 0-16,5 0 0 0,2 0 0 15,-1-3 0-15,1-2-373 0,2 0-527 16,0 0-1253-16,0-3-396 0</inkml:trace>
  <inkml:trace contextRef="#ctx0" brushRef="#br0" timeOffset="80515.47">31726 9886 6214 0,'0'0'917'0,"0"0"-433"0,0 0 40 16,0 0-471-16,0 0-53 0,-12 47 0 15,3-23 0-15,3 1 0 0,-4 0 0 16,0-2 0-16,-3 1 0 0,-1-3 0 15,1-2 0-15,3-2 0 16,4-4 0-16,2-6 0 0,4-2 0 16,0-2 0-16,4 1 0 0,8 2 0 15,7-1 0-15,6 0 0 16,1 0 0-16,1-1 0 0,-2-1 0 16,-2 0 0-16,-4-1 0 0,-5-2 0 15,-2 0 0-15,-3-1-933 0,-3-3-356 16,-4 0-311-16</inkml:trace>
  <inkml:trace contextRef="#ctx0" brushRef="#br0" timeOffset="80949.63">31846 10206 6082 0,'0'0'949'0,"0"0"-313"15,0 0-111-15,0 0-525 0,0 0 0 16,0 0 0-16,0 0 0 0,0 0 0 16,0 0 0-16,0 0 0 0,33-17 0 15,-23-6 0-15,1 1 0 0,-5-4 0 16,0-4 0-16,0-2 0 16,1-2 0-16,-1 2 0 0,2 4 0 15,-2 9 0-15,-2 9 0 0,-2 3 0 16,-2 7 0-16,3 0 0 0,-3 5 0 15,2 8 0-15,-2 8 0 0,0 6 0 16,-2 2 0-16,-1-1 0 16,1-5 0-16,0-2 0 0,0-4 0 15,2-4 0-15,0-5 0 0,4-6 0 16,1 1 0-16,7-3 0 0,4-4 0 16,3-4 0-16,4-4 0 0,-5 3 0 15,-5 3 0-15,-3 2 0 0,-6 3 0 16,0 1 0-16,-1 7 0 15,1 7 0-15,-2 15 0 0,-2 3 0 16,0 2 0-16,-2 2 0 0,0-3 0 16,-3-2 0-16,3-9 0 0,-4 1-997 0</inkml:trace>
  <inkml:trace contextRef="#ctx0" brushRef="#br0" timeOffset="82571.78">27724 17492 6923 0,'141'-3'116'0,"22"-1"548"0,36 1-175 16,1-2-489-16,11 0 0 0,12 3 0 15,7 1 0-15,3-1 0 0,3 2 0 16,2 2 0-16,-1 2 0 0,-11 2 0 15,-11 2 0-15,-19 2 0 0,-22 1 0 16,-19-2 0-16,-21 1 0 0,-27-3 0 16,-20-1 0-16,-21-6 0 15,-33 0-1405-15,-14-5-212 0,-19-5-584 0</inkml:trace>
  <inkml:trace contextRef="#ctx0" brushRef="#br0" timeOffset="83028.06">28384 17473 6967 0,'0'0'808'0,"-27"-46"-391"0,18 2-417 0,3-12 0 15,4-12 0-15,2-14 0 0,0-8 0 16,4-12 0-16,3-15 0 0,3-11 0 16,0-10 0-16,3-12 0 0,1-7 0 15,5-5 0-15,-1-6 0 0,1-1 0 16,0 0 0-16,-3 10 0 16,1 6-73-16,-7 14-19 0,-2 16 60 15,-6 16-40-15,-4 17 32 0,-8 18-276 16,-5 15-152-16,1 13 92 0,2 9-169 15,1 7-15-15,7 9-320 0,0 1-2602 0</inkml:trace>
  <inkml:trace contextRef="#ctx0" brushRef="#br0" timeOffset="83424.08">28551 14603 2645 0,'39'6'5547'0,"30"-1"-5547"0,30-5 0 16,27-1 0-16,19-10 0 0,12-3 0 15,12-5 0-15,7 0 0 16,8 0 0-16,6-3 0 0,2-1 0 16,1 1 0-16,-5-1 0 0,-6 5 0 15,-11 3 0-15,-18 4 0 0,-14 4 0 16,-22 2 0-16,-17 5 0 16,-16 1 0-16,-15 4 0 0,-18 5 0 15,-9 4 0-15,-16 5 0 0,-9 12 0 16,-9 8 0-16,-8 12 0 0,-10 9 0 15,-9 12 0-15,-10 10 0 0,-2 11 0 16,-8 11 0-16,-2 10 0 0,-3 7 0 16,-3 8 0-16,-3 11 0 0,3 6 0 15,1 7 0-15,5 6 0 16,10 3 0-16,10 2 0 0,15 1 0 16,12-4 0-16,13-5 0 0,8-10 0 15,8-10 0-15,-2-11 0 16,2-13 0-16,-4-13 0 0,-6-12 0 15,-7-17 0-15,-16-20 0 0,-2-21-1874 16,-8-19-1591-16</inkml:trace>
  <inkml:trace contextRef="#ctx0" brushRef="#br0" timeOffset="84087.69">30358 15316 8192 0,'-19'-44'0'0,"-4"1"0"0,-14 3 0 0,-14 10 0 0,-20 14 0 16,-16 14-85-16,-8 15-223 0,-10 16 112 15,4 15 188-15,1 12-36 0,9 11 44 16,11 17-4-16,1 14 20 15,9 11-12-15,12 7-4 0,13 3 12 16,14 0 24-16,22-3 296 0,18-4-96 16,24-10-227-16,27-16-9 0,18-16 0 15,21-18 0-15,17-22 0 16,12-20 0-16,13-19 0 0,-3-26 0 16,1-18 0-16,-3-15 0 0,-18-17 0 15,-8-10 0-15,-17-11 0 0,-25-10 0 16,-12-2 0-16,-19-6 0 0,-18-2 0 15,-17 4 0-15,-15 7 0 0,-16 16 0 16,-10 13 0-16,-4 19 0 0,-3 11 0 16,1 11 0-16,-3 6-317 0,15 13-1904 15,-2-3-1072-15</inkml:trace>
  <inkml:trace contextRef="#ctx0" brushRef="#br0" timeOffset="84305.87">30259 14830 6190 0,'-9'70'2002'0,"1"-1"-2002"16,4 23 0-16,-6 5 0 0,-5 11 0 16,-6 10 0-16,-8 6 0 0,-2 7 0 15,0 5 0-15,2 2 0 0,1 1 0 16,3-1 0-16,2-5 0 0,2-9 0 15,3-8 0-15,3-13 0 0,-3-13 0 16,1-10 0-16,1-17 0 0,-7-15 0 16,6-21-45-16,-8-10-1499 0</inkml:trace>
  <inkml:trace contextRef="#ctx0" brushRef="#br0" timeOffset="84564.82">29318 16012 6727 0,'64'-2'1465'0,"17"-4"-1465"16,22 0 0-16,5 4 0 16,1 2 0-16,-1 3 0 0,-5 0 0 15,-4 3 0-15,-8-2 0 0,-6 2 0 16,-5 1 0-16,-9 0 0 0,-11 1 0 15,-13-1 0-15,-10 0 0 0,-12-2 0 16,-10-3-709-16,-9-2-472 0,-8-7-3649 0</inkml:trace>
  <inkml:trace contextRef="#ctx0" brushRef="#br0" timeOffset="84995.58">29566 15557 8192 0,'23'63'0'0,"14"8"0"15,13 13 0-15,12-6 0 0,2-1 0 16,4-1 0-16,2 0 0 0,-6-3 0 16,-2-6 0-16,-2-9 0 0,-4-8 0 15,-2-10 0-15,-3-11 0 0,-1-8 0 16,-2-11 0-16,-3-10-605 16,-12-7-395-16,-4-12-633 0</inkml:trace>
  <inkml:trace contextRef="#ctx0" brushRef="#br0" timeOffset="85164.51">30463 15406 8192 0,'0'0'0'0,"-54"45"0"16,13-1 0-16,-9 11 0 0,-16 12 0 15,-14 8 0-15,-13 5 0 0,-11 7 0 16,-1-1 0-16,2 0 0 15,1-5 0-15,15-5 0 0,5-9 0 16,24-21-321-16,4-10-5706 0</inkml:trace>
  <inkml:trace contextRef="#ctx0" brushRef="#br0" timeOffset="86099.38">24754 17190 7283 0,'12'-36'568'0,"5"-4"-320"0,1-10-155 0,-3 2-93 16,-1-6 0-16,1-2 0 0,-1-2-177 16,-3-2-55-16,1 2-188 0,0 2 120 15,1 6 68-15,1 10-40 0,3 8 171 16,-3 12 65-16,1 12 4 16,-1 8 8-16,3 15 8 0,5 15-4 15,5 10 20-15,0 11 152 0,6 8 137 16,-2 9-129-16,0 3 8 0,2-2 208 15,-4 1-152-15,0-5 20 0,-4-5 5 16,-4 0-249-16,-5-7 0 0,-3-8 0 16,-3-2 0-16,-4-11 0 15,7-11 0-15,-1-14-569 0,-2-7-736 16,-1-11-4505-16</inkml:trace>
  <inkml:trace contextRef="#ctx0" brushRef="#br0" timeOffset="86440.58">24768 16756 6639 0,'0'0'832'16,"0"0"-468"-16,0 0-136 15,62-66-99-15,-12 5-129 0,4-18 0 16,-3-9 0-16,-5-1 0 0,-5-9 0 16,-6-6 0-16,-6-6 0 0,-4 0 0 15,-2-1 0-15,-3-3 0 0,-3 6 0 16,-7 3 0-16,-6 4 0 15,-8 8 0-15,-8 7 0 0,-7 4 0 16,-3 6-165-16,-5 3-1496 0,10 19-303 16,-1 5-914-16</inkml:trace>
  <inkml:trace contextRef="#ctx0" brushRef="#br0" timeOffset="86778.19">25614 14255 8192 0,'-23'-34'0'0,"-6"12"0"0,-16 6 0 16,-13 12 0-16,-17 9 0 15,-12 16 0-15,-4 14 0 0,-4 11 0 16,0 12 0-16,11 7 0 0,3 7 0 15,19 4-65-15,16 0-11 16,15-1 56-16,23-9-172 0,23-7-92 16,18-10 184-16,29-16 100 0,14-13 64 15,19-12 296-15,13-13-47 16,1-12-313-16,-3-10 0 0,-3-9 0 0,-12-3 0 16,-10-4 0-16,-19-3 0 15,-13 0 0-15,-14-4 0 0,-14-4 0 16,-11-6 0-16,-10-1 0 0,-14-1 0 15,-15 10 0-15,0 14-453 0,-10 14-4109 0</inkml:trace>
  <inkml:trace contextRef="#ctx0" brushRef="#br0" timeOffset="87045.52">24609 15562 8192 0,'48'-4'0'0,"26"4"0"0,17-1 0 16,8 1 0-16,13 0 0 15,2-2 0-15,-1 1 0 0,1 1 0 16,-5 2 0-16,-5 4 0 0,1 2-1581 15,-26-2-628-15,-3 2-121 0</inkml:trace>
  <inkml:trace contextRef="#ctx0" brushRef="#br0" timeOffset="87978.8">25897 15426 6563 0,'-15'48'252'0,"11"7"212"0,-2 11 168 0,4-1-416 0,2 0-151 16,2-2-65-16,0 0 0 15,-2-1 0-15,-6-2 0 0,-2-1 0 16,-3-6-129-16,1-8-583 0,0-7 88 16,1-15-249-16,1-10-2036 0</inkml:trace>
  <inkml:trace contextRef="#ctx0" brushRef="#br0" timeOffset="88451.17">25853 15291 7787 0,'0'0'24'0,"0"0"36"0,0 0-48 16,0 0-12-16,0 0-16 0,0 0-36 15,42-13-100-15,-26 28-108 16,7 3 40-16,2 1-188 0,4-1-13 0,0-4 9 16,0 1-148-16,-2-1 260 15,-3-1 208-15,-1-3 92 0,0-2 4 16,-5-2 248-16,-1-1 336 0,-3 4-300 16,-5 0-24-16,-1 4 101 0,-4 5-169 15,-4 3 40-15,0 9 116 16,0 3-172-16,0 4-48 0,0 3 0 15,0 1-120-15,0 4-8 0,-2 1 0 16,0 2 4-16,0 2-8 0,-2 1 0 16,2-1 4-16,0-3-4 0,2-4 0 15,0-6 0-15,2-5 0 0,2-6 0 16,4-3 0-16,-2-5 0 16,3-5 0-16,-1-3 8 0,-4-4-8 15,-2-2 0-15,-2-1 0 16,-6-2-12-16,-15-1-100 0,-18-1 8 0,-13-5 60 15,-8 1 28-15,0 0 32 0,5 5 0 16,5 0-16-16,4 0-52 16,5 0-532-16,12 0-1533 0,6-9-2149 15</inkml:trace>
  <inkml:trace contextRef="#ctx0" brushRef="#br0" timeOffset="89076.77">26130 14860 5342 0,'0'0'428'0,"0"0"44"0,-39-10-312 0,16 10-68 16,-3 1-92-16,-5 6-12 0,2 3 12 15,-2-2 0-15,4 3-4 16,0 0 4-16,6-1 0 0,3 2-64 0,3 0 16 16,7-1-80-16,4 0 32 15,4 1 48-15,8 0-12 0,4 1-8 16,5-2 68-16,4 1 4 0,-1-2 8 16,5 2 0-16,-2 0 36 0,0-2-12 15,-3 0 20-15,-5 1-8 16,-7-3-40-16,-6 3-4 0,-4 0-4 15,-10 0-16-15,-7 1 16 0,-8 0 24 16,-2-1-16-16,2-3 12 0,0-1-4 16,3-1-12-16,3-2-8 0,9-2-444 15,5-2-332-15,3 0-21 0,8 0-1944 0</inkml:trace>
  <inkml:trace contextRef="#ctx0" brushRef="#br0" timeOffset="89337.51">26242 15028 7599 0,'0'0'593'0,"0"0"-593"16,0 0 0-16,17 39 0 0,-15-13 0 16,-4 1 0-16,-5 3-41 0,-5-4-223 15,0-2 56-15,-1-3-260 16,-1-2 140-16,3-1 104 0,1-4 156 15,4-2 68-15,2-5 16 0,4 0 172 16,2-1-12-16,10 1-4 0,5 3 180 16,10-1-208-16,-3-1-20 0,3-1-60 15,-2-2-64-15,2 0-92 16,0-5-724-16,-6 0-173 0,-3 0-371 0</inkml:trace>
  <inkml:trace contextRef="#ctx0" brushRef="#br0" timeOffset="89764.73">26447 15353 5278 0,'0'0'1409'16,"0"0"-853"-16,41-17-68 0,-20 4-27 15,-3-5-461-15,1 0 0 0,-5-2 0 16,1-2 0-16,-3-3-137 0,-3-1-527 16,-1-4 208-16,-2 3 27 0,0-2-239 15,-2 5 300-15,-2 1 116 0,1 9 128 16,-3 6 92-16,2 5 32 16,-2 4 144-16,0 11 100 0,2 8-152 15,2 10 164-15,0 3-144 0,2-2-36 16,0-4 16-16,3-2-76 0,1-2 8 15,2-8 32-15,1-3 68 0,1-5 104 16,1-3 233-16,-1-4-169 0,1-3 76 16,-1-2 177-16,1-1-545 15,-5 2 0-15,-2 1 0 0,2 3 0 16,1 9 0-16,3 8 0 0,3 6 0 16,1 8 0-16,-3 2 0 0,1 6 0 15,-1 3 0-15,-7 1 0 16,-4-8-1389-16,-4-5-620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25:37.4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24669 8688 5818 0,'2'-41'516'0,"4"-5"125"0,3-11-161 0,1-2-300 0,2-4-40 16,5-4-128-16,-1-1-12 0,3-4 0 16,4 3 4-16,-3 4-4 0,5 9 0 15,-4 11-8-15,-3 12 8 16,-5 14 56-16,-9 9-44 0,0 8-12 16,-4 2 36-16,-2 4-36 0,-2 14 0 15,-2 12 12-15,0 10-12 16,1 11 0-16,5 4 0 0,2 3-4 0,7 3 0 15,3 4 4-15,-2 1-64 16,7-4-28-16,-5-2-80 0,1-3-64 16,-5-3 24-16,-4-4-597 0,-4-7 77 15,0-13-84-15,-2-5-2090 0</inkml:trace>
  <inkml:trace contextRef="#ctx0" brushRef="#br0" timeOffset="170.06">24748 8535 6170 0,'0'0'789'0,"0"0"203"15,0 0-751-15,0 0-241 0,43-20 0 16,-16 10 0-16,2 0 0 16,2 4 0-16,-2 0 0 0,4-1 0 15,-8 1-1846-15,-1-8-3180 0</inkml:trace>
  <inkml:trace contextRef="#ctx0" brushRef="#br0" timeOffset="687.01">25237 7983 5870 0,'0'0'488'0,"0"0"161"16,0 0 319-16,0 0-751 16,-8 49-217-16,-2-5 0 0,-3 12 0 15,-3 8 0-15,-1 0 0 0,1 4 0 16,-1 3 0-16,5-5 0 16,4-3 0-16,1-5 0 0,7-8 0 15,3-8 0-15,5-10 0 0,10-10 0 16,5-10 0-16,6-12 0 0,4-8 0 15,0-12 0-15,4-8 0 0,-6-5 0 16,-4-1 0-16,-6-1 0 0,-13 6 0 16,-8 4 0-16,-12 6 0 0,-13 6 0 15,-6 6 0-15,-4 4 0 16,0 5 0-16,4 4 0 0,6 4-81 16,8 0-327-16,7 0-92 0,8-2-325 15,0-2-1704-15</inkml:trace>
  <inkml:trace contextRef="#ctx0" brushRef="#br0" timeOffset="1073.88">25574 8476 5694 0,'0'0'556'0,"0"0"97"0,-24-40 235 16,15 26-712-16,-1 2-108 0,0 0 76 15,-3 4-131-15,1 4-13 0,-1 3 0 16,1 1 0-16,0 5 0 16,1 2 0-16,1 2 0 0,2 4 0 15,2 0 0-15,6 0 0 0,0 2 0 16,8-2 0-16,8 0 0 0,5 0 0 15,8 1 0-15,2-1 0 16,4 1 0-16,-2 0-113 0,-2 0-207 16,-6 1-164-16,-8 0 296 0,-9-1 180 15,-4 1 8-15,-6-2 52 16,-6 2 128-16,-7-2 80 0,-4 0 112 16,-1-1-240-16,-5-4-60 0,-4-1-56 15,2-2-16-15,2-5-32 0,7 0-656 16,5-2-365-16,7-3-635 0</inkml:trace>
  <inkml:trace contextRef="#ctx0" brushRef="#br0" timeOffset="1332.23">25835 8520 4706 0,'0'0'980'0,"0"0"-172"15,-41-28 469-15,26 19-941 0,1 4-251 16,-3 3-85-16,1 2 0 0,-1 8 0 15,-4 7 0-15,5 4 0 16,1 4 0-16,3 3 0 0,4 1 0 16,6 0 0-16,4-3 0 0,8-2 0 15,9-7 0-15,3-4 0 16,9-7 0-16,2-4 0 0,0-4 0 16,-6-5 0-16,-4-3 0 0,-11-1 0 15,-1-3 0-15,-9 1 0 0,-2-4 0 16,-2 0-121-16,-2 1-99 0,-7-1-508 15,1-1-121-15,2 7-407 0,-3-1-2870 0</inkml:trace>
  <inkml:trace contextRef="#ctx0" brushRef="#br0" timeOffset="1591.76">25847 9089 2877 0,'0'0'1629'0,"0"0"-1049"16,0 0 284-16,0 0 73 0,-4-39-561 15,2 5 40-15,0-8 97 16,-2-6-513-16,2-3 0 0,2-3 0 16,4 0 0-16,4 1 0 0,7 4 0 15,3 2 0-15,1 8 0 0,-1 7 0 16,-5 7 0-16,-1 8 0 0,-6 2 0 15,5 5 0-15,-5 4 0 0,-2 2 0 16,-2 2-1021-16,7-4-932 0</inkml:trace>
  <inkml:trace contextRef="#ctx0" brushRef="#br0" timeOffset="2363.69">26104 9061 4802 0,'-5'43'68'0,"5"1"124"0,0 5 460 16,5-8-544-16,-3-3-52 0,0-7 20 15,-2-5-68-15,0-7 116 16,-4-7 513-16,2-7-193 0,-3-4 48 16,1-6 41-16,-2-10-533 0,0-14 0 15,2-14 0-15,4-13 0 0,2-10 0 16,6-7 0-16,2-4 0 15,3-6 0-15,1-1 0 0,1 2 0 16,1 8 0-16,5 16 0 0,2 14 0 16,-1 14 0-16,-3 11 0 0,-2 8 0 15,-7 7 0-15,-2 4 0 16,-4 4 0-16,0 10 0 0,1 7 0 16,-3 5 0-16,2 4 0 0,-4-2-181 15,0 1-443-15,0 0 320 0,-6-3 124 16,-3-1 12-16,-1-3 56 0,-2-1-169 15,-3-5 133-15,1-6 140 0,-3-6-4 16,3-4-256-16,3-1-472 0,5-7-2454 0</inkml:trace>
  <inkml:trace contextRef="#ctx0" brushRef="#br0" timeOffset="2551">26496 8123 6274 0,'0'0'397'0,"0"0"655"0,0 0-583 16,-33 12-469-16,29 7 0 0,2 10 0 16,2 8 0-16,4 6 0 0,2 5 0 15,1 7 0-15,-5 3 0 16,-2 5 0-16,0 1 0 0,-4 0 0 16,-5-3 0-16,-1-4 0 0,-5-7 0 15,1-8 0-15,2-14-889 0,-1-11-2345 0</inkml:trace>
  <inkml:trace contextRef="#ctx0" brushRef="#br0" timeOffset="2704.68">26325 8565 5450 0,'0'0'968'0,"45"-30"-215"0,-18 17 268 16,-2 4-1021-16,2 0 0 16,2 1 0-16,0 4 0 0,2 0 0 15,-2 3 0-15,0 1-925 0,-11 0-252 16,-3 0-2352-16</inkml:trace>
  <inkml:trace contextRef="#ctx0" brushRef="#br0" timeOffset="2830.13">26633 8604 5458 0,'0'0'752'15,"-2"49"-31"-15,2-22 203 16,0-1-728-16,-2-3-55 0,2 1-141 16,0-2 0-16,0-2 0 0,2-3 0 15,-2-4-481-15,0-4-299 0,0-3-1361 16,0-8-1237-16</inkml:trace>
  <inkml:trace contextRef="#ctx0" brushRef="#br0" timeOffset="2937.72">26765 8317 6166 0,'0'0'861'0,"0"0"-497"0,0 0 68 16,0 0-432-16,0 0-256 0,-14 51-284 15,16-20-997-15,4-6-44 0,4-4-236 16</inkml:trace>
  <inkml:trace contextRef="#ctx0" brushRef="#br0" timeOffset="3141.09">26891 8635 5926 0,'0'0'1169'16,"0"0"-369"-16,-39-28-503 0,22 28-297 16,-1 4 0-16,-3 7 0 0,0 3 0 15,5 5 0-15,6 0 0 0,3 0 0 16,7-2 0-16,4-2 0 0,9-2 0 15,-1-5 0-15,7-2 0 0,-1-6 0 16,3-1 0-16,0-7 0 0,-3-6 0 16,-1-2 0-16,-7-2 0 0,-3-3-413 15,-3 0-215-15,-2 4-213 0,-2 1-2288 16</inkml:trace>
  <inkml:trace contextRef="#ctx0" brushRef="#br0" timeOffset="3375.39">26906 8782 5874 0,'0'0'1205'0,"0"0"-269"15,0 0-759-15,0 0-177 16,0 0 0-16,0 0 0 0,0 0 0 16,20-37 0-16,7 0 0 0,2 0 0 15,-6 2 0-15,0 3 0 0,-3 5 0 16,1 7 0-16,-7 7 0 0,-5 9 0 15,-1 6 0-15,-2 13 0 0,0 7 0 16,1 10 0-16,-3 4 0 0,2-1 0 16,0 1 0-16,4-3 0 0,5-3 0 15,-3-10-509-15,1-5-1260 0</inkml:trace>
  <inkml:trace contextRef="#ctx0" brushRef="#br0" timeOffset="4993.01">28001 8556 7079 0,'0'0'632'0,"0"0"-376"0,0 0-31 15,-18 38-225-15,7-4 0 16,1 7 0-16,2 0 0 0,4-6 0 16,4-1 0-16,0-2 0 0,6-3 0 15,6-4 0-15,5-8 0 16,3-7 0-16,7-10 0 0,2-6 0 16,2-10 0-16,-4-5 0 0,-4-3 0 15,-7 0 0-15,-3 2 0 0,-7 4 0 16,-2 3 0-16,-2 7 0 0,-2 3 0 15,0 5 0-15,-4 0 0 0,0 11 0 16,0 5 0-16,0 3 0 0,4 1 0 16,2-4 0-16,4-6 0 0,4-2 0 15,5-4 0-15,3-4 0 0,7-4 0 16,-4-5 0-16,1-5 0 16,-3-4 0-16,-4-3 0 0,-3-1 0 15,-4 0 0-15,-6 1 0 0,-2 0 0 16,-4 1 0-16,-2-1 0 0,-4 4 0 15,3 4 0-15,3 6 0 16,2 4 0-16,2 3-301 0,0 0-1236 16,2 0-764-16</inkml:trace>
  <inkml:trace contextRef="#ctx0" brushRef="#br0" timeOffset="5154.33">28516 8556 8192 0,'0'0'0'0,"0"0"0"0,-15 56 0 16,11-23 0-16,-2 4 0 0,2-1 0 16,2-1 0-16,2 0 0 0,0-2 0 15,2 2 0-15,0-3 0 16,4-3 0-16,-4-3 0 0,2-8-177 16,1-5-2624-16,-5-9-985 0</inkml:trace>
  <inkml:trace contextRef="#ctx0" brushRef="#br0" timeOffset="5283.12">28563 8264 7063 0,'0'0'1129'0,"-4"-39"-1129"15,0 29 0-15,-2 10 0 0,-2 3 0 16,-5 9 0-16,1 9 0 16,2 5 0-16,5-4-1373 0,5-6-5138 0</inkml:trace>
  <inkml:trace contextRef="#ctx0" brushRef="#br0" timeOffset="5670.17">28913 8038 4390 0,'0'0'688'0,"0"0"572"15,0 0-511-15,0 0-221 0,0 0 16 16,0 0-511-16,-35 58-33 0,33-7 0 16,2 7 0-16,0 3 0 0,2 5 0 15,0 5 0-15,0 0 0 0,-2 0 0 16,-2-2 0-16,0-5 0 16,0-7 0-16,0-7 0 0,-5-8-85 15,3-15-2108-15,-4-9-528 0</inkml:trace>
  <inkml:trace contextRef="#ctx0" brushRef="#br0" timeOffset="5817.15">28729 8668 5882 0,'39'-29'733'16,"-2"1"-53"-16,7-2 44 0,-9 3-551 15,-4 0-173-15,-4 0 0 0,-5-2 0 16,-1-3-529-16,-6 8-608 0,-3-4-2588 0</inkml:trace>
  <inkml:trace contextRef="#ctx0" brushRef="#br0" timeOffset="6107.95">29099 8218 5746 0,'-10'40'704'16,"-3"4"21"-16,1 10-333 0,-1 4-180 15,3 1 201-15,4 2-413 0,0 1 0 16,-1 0 0-16,-1-3 0 0,2-6 0 15,-4-8 0-15,3-9 0 16,5-11 0-16,0-10 0 0,6-10 0 16,9-9 0-16,7-14 0 0,5-8 0 15,0-7 0-15,2-1 0 16,-2 2 0-16,-5 2 0 0,-5 8 0 16,-5 8 0-16,-6 8 0 0,-4 6 0 15,0 4 0-15,-6 8 0 0,-2 9 0 16,-2 3 0-16,-3 3 0 0,3 0 0 15,4-5 0-15,1-3 0 0,5-1 0 16,0-5 0-16,7-4 0 0,3-5-249 16,-2-3-1704-16,3-3-1120 0</inkml:trace>
  <inkml:trace contextRef="#ctx0" brushRef="#br0" timeOffset="6277.7">29357 8708 7191 0,'0'0'888'0,"-12"42"-775"0,8-15-113 16,4 0 0-16,0-1 0 0,0-2 0 16,0-3 0-16,2-4 0 0,2-5 0 15,-2-6 0-15,2-3 0 16,-2-2-681-16,2-7-1008 0</inkml:trace>
  <inkml:trace contextRef="#ctx0" brushRef="#br0" timeOffset="6392.67">29434 8281 2621 0,'0'0'4174'16,"0"0"-4074"-16,0 0-4 0,0 49-56 15,-2-12-40-15,0 7-468 0,0 3-1253 16,2-13 8-16,-3 2-664 0</inkml:trace>
  <inkml:trace contextRef="#ctx0" brushRef="#br0" timeOffset="6572.46">29407 8853 2949 0,'0'0'2061'0,"4"35"-925"15,2-26-291-15,2-9 183 0,5-12-855 16,5-14-173-16,5-7 0 0,-2-4 0 16,-3 3 0-16,-5 11 0 0,-5 6 0 15,-4 9 0-15,-2 5 0 16,-2 5 0-16,2 8 0 0,-2 12 0 16,5 5 0-16,-3 7 0 0,4-3 0 15,0-5 0-15,6-4 0 0,3-3 0 16,-3-9-1489-16,5-6-2201 0</inkml:trace>
  <inkml:trace contextRef="#ctx0" brushRef="#br0" timeOffset="7125.76">30548 8819 4594 0,'-4'-37'192'0,"-2"9"160"0,-5 1 684 0,-1 10-643 0,-3 7-109 15,1 7 212-15,-1 3-100 0,-1 11-72 16,-3 7-199-16,-1 8-125 0,-1 4 0 15,-2 3 0-15,3 1 0 16,5-3 0-16,5-1 0 0,4-6 0 16,6-5 0-16,8-7 0 0,6-3 0 15,3-3 0-15,6-6 0 16,1-3 0-16,3-6 0 0,0-2 0 16,-2 0 0-16,-4 1 0 0,-3 2 0 15,-1 3 0-15,1 4 0 0,1 1 0 16,0 2 0-16,3 3 0 0,3 5 0 15,-2 2 0-15,4 3 0 0,-3 1 0 16,-1-1 0-16,0-4 0 0,0-2 0 16,-3-7 0-16,1-2 0 0,-9-3-1105 15,-3-1-664-15,-7-7-1665 0</inkml:trace>
  <inkml:trace contextRef="#ctx0" brushRef="#br0" timeOffset="7766.75">24311 10458 5370 0,'0'0'780'0,"0"0"-207"0,0 0 99 0,0 0-452 0,0 0 28 16,-33 2 81-16,21-13-329 0,-3-6 0 16,3-4 0-16,4-9 0 15,4-4 0-15,4-7 0 0,2-5 0 16,10-2 0-16,11 3 0 0,6 3 0 15,4 10 0-15,2 6 0 0,-4 9 0 16,-6 8 0-16,-2 5 0 0,-11 4 0 16,2 5 0-16,-5 2 0 15,-5-2-1690-15,0 1-1131 0</inkml:trace>
  <inkml:trace contextRef="#ctx0" brushRef="#br0" timeOffset="8157.79">24739 10139 4309 0,'0'0'1185'15,"0"0"112"-15,0 0 95 0,0 0-1383 16,-41-7-9-16,20 7 0 0,-1 6 0 16,1 0 0-16,2 6 0 15,1 0 0-15,-1 6 0 0,9 3 0 16,-1 5 0-16,7 1 0 0,4 3 0 16,11-2 0-16,3 0 0 0,13-6 0 15,0-5 0-15,6-8 0 0,2-7 0 16,2-5 0-16,3-10 0 0,-9-4 0 15,-9-3 0-15,-5 1 0 0,-11-1 0 16,-6 0 0-16,-6-2 0 0,-5 1 0 16,-5 2 0-16,-3 4 0 15,1 1 0-15,-3 3 0 0,7 4 0 16,1 2-969-16,5 3-244 0,4-1-419 0</inkml:trace>
  <inkml:trace contextRef="#ctx0" brushRef="#br0" timeOffset="8453.62">25076 10161 7707 0,'0'0'444'0,"0"0"-403"0,-41-10-41 16,18 5 0-16,0 5 0 0,5 3 0 15,-3 4 0-15,3 5 0 0,3 7 0 16,5 2 0-16,1 4 0 0,9 2 0 15,0 2 0-15,9-1 0 0,5-3 0 16,3 0 0-16,1-9 0 0,9-6 0 16,-2-3 0-16,0-7 0 15,-4-1 0-15,-3-7 0 0,-3-5 0 16,-3-5 0-16,-4-2 0 0,-4-5 0 16,-4-1 0-16,-4 0 0 15,-4 1 0-15,0 2 0 0,-3 4 0 16,1 2 0-16,2 5-897 0,2 3-1056 15,4 4-1164-15</inkml:trace>
  <inkml:trace contextRef="#ctx0" brushRef="#br0" timeOffset="8902.4">25192 10276 6410 0,'0'0'925'0,"-17"53"-405"0,9-22-183 16,4-4-337-16,4-4 0 0,0-8 0 15,6-3 0-15,3-5 0 0,3-7 0 16,2-5 0-16,1-9 0 0,1-9 0 16,-1-4 0-16,-3-5 0 15,1-1 0-15,-3 1 0 0,0 0 0 16,1 1 0-16,-3 8 0 0,-2 3 0 16,-2 7 0-16,-2 6 0 15,0 5 0-15,3 2 0 0,-1 3 0 16,4 11 0-16,-2 9 0 0,-2 7 0 15,-2 2 0-15,-2-2 0 0,0-4 0 16,0-5 0-16,-2-4 0 16,2-8 0-16,0-5 0 0,0-3 0 15,7-2 0-15,3-12 0 0,13-12 0 16,3-8 0-16,10-5 0 0,3 1 0 16,-2 7 0-16,-2 4 0 0,-8 6 0 15,-4 8 0-15,-13 6 0 0,-4 6 0 16,-4 0 0-16,-2 6 0 0,2 6 0 15,-2 8 0-15,0 4 0 0,3 1 0 16,1-1 0-16,4-3 0 16,2 0 0-16,3 2 0 0,5-2 0 15,5-2-1225-15,-6-5-940 0,3-3-1653 0</inkml:trace>
  <inkml:trace contextRef="#ctx0" brushRef="#br0" timeOffset="9431.86">26223 10260 5830 0,'0'0'1217'0,"0"0"-517"0,0 0-255 0,0 0-445 15,0 0 0-15,54 9 0 0,2-9 0 16,8 0 0-16,2-3 0 0,-4 1 0 16,-4 1 0-16,-2-1 0 15,-4 1 0-15,-5 1 0 0,-8 0 0 16,-3 0 0-16,-7 0 0 0,-7 0 0 16,-5 0-553-16,-7 0-531 15,-6 0-397-15</inkml:trace>
  <inkml:trace contextRef="#ctx0" brushRef="#br0" timeOffset="9738.67">26722 10046 6306 0,'0'0'1169'16,"0"0"-701"-16,0 0-219 0,0 0-249 16,39 10 0-16,-8-4 0 15,10 5 0-15,1 1 0 0,-3 1 0 16,-4 2 0-16,-2 4 0 0,-8 3 0 16,-9 3 0-16,-7-1-9 15,-9 3-15-15,-15-1 24 0,-5 0 33 16,-9-4-33-16,-4 2 0 0,2-5 0 15,2-5 0-15,10-4 0 0,9-6 0 16,6-4 0-16,6-1-97 16,2-5-1528-16,12-10-1184 0</inkml:trace>
  <inkml:trace contextRef="#ctx0" brushRef="#br0" timeOffset="10422.23">28076 9822 6927 0,'0'0'820'0,"0"0"-375"0,0 0-445 0,0 0 0 16,0 0 0-16,0 0 0 15,-40 36 0-15,20 1 0 0,-1 8 0 16,4 5 0-16,7-3 0 0,2 8 0 16,2 2 0-16,-3 2 0 0,3 5 0 15,-2-3 0-15,2-2 0 0,2-7 0 16,-1-6 0-16,5-8 0 0,0-7 0 15,5-9 0-15,3-5 0 0,6-7 0 16,3-6 0-16,10-4 0 16,8-8 0-16,6-6 0 0,11-4 0 15,0-1 0-15,-3-1 0 0,-1 2 0 16,-9 3 0-16,-6 2 0 0,-10 2 0 16,-11 3-525-16,-6 1-1392 15,-6-4-984-15</inkml:trace>
  <inkml:trace contextRef="#ctx0" brushRef="#br0" timeOffset="11602.63">28516 10483 4209 0,'0'0'1825'0,"0"0"-1092"0,0 0 351 0,0 0-743 0,0 0-341 16,0 0 0-16,0 0 0 0,0 0 0 16,0 0 0-16,50-8 0 15,-22-5 0-15,1-3 0 0,0-1 0 16,-4-2 0-16,-2-2 0 0,-7 0 0 15,-5 0 0-15,-3 1 0 0,-8 0 0 16,-2 2 0-16,-8 1 0 16,-7 4 0-16,-4 5 0 0,-3 7 0 15,-5 4 0-15,-2 11 0 0,0 10 0 16,2 5 0-16,4 6 0 0,4 3 0 16,9 1 0-16,8-1 0 0,8-1 0 15,10-5 0-15,7-5 0 0,8-7 0 16,2-3 0-16,4-9 0 0,0-4-373 15,-2-4-623-15,-6-4-173 0,-4-4-3573 0</inkml:trace>
  <inkml:trace contextRef="#ctx0" brushRef="#br0" timeOffset="11837.67">29060 10257 7415 0,'0'0'184'15,"-40"-18"224"-15,22 14-223 0,1 4-185 16,-1 9 0-16,1 6 0 0,-2 8 0 16,1 3 0-16,-1 8 0 15,3 4 0-15,3 1 0 0,9 3 0 16,2-2 0-16,4-3 0 0,11-4 0 16,1-5 0-16,9-8 0 0,4-4 0 15,2-8 0-15,2-7 0 0,2-1 0 16,4-7 0-16,-2-6 0 0,-8 3-1233 15,-6-7-1220-15</inkml:trace>
  <inkml:trace contextRef="#ctx0" brushRef="#br0" timeOffset="12070.14">29270 9863 6943 0,'0'0'876'0,"0"0"-503"0,0 0-373 16,0 0 0-16,0 0 0 0,0 0 0 16,-35 48 0-16,23 7 0 15,-1 14 0-15,3 2 0 0,2 4 0 16,-2 4 0-16,1 8 0 0,1-3 0 16,0-3 0-16,4-10 0 0,4-12 0 15,0-10 0-15,2-12 0 0,4-14 0 16,-4-9-1850-16,2-12-1255 0</inkml:trace>
  <inkml:trace contextRef="#ctx0" brushRef="#br0" timeOffset="12240.12">29027 10449 7135 0,'0'0'120'0,"0"0"628"16,0 0-559-16,0 0-189 15,22-42 0-15,3 32 0 0,2 0 0 16,0 2 0-16,0 3 0 0,2 3 0 15,0-1 0-15,-1 2 0 0,3 1 0 16,-2 0 0-16,-2 0-1077 0,-6 1-720 16,-7-1-916-16</inkml:trace>
  <inkml:trace contextRef="#ctx0" brushRef="#br0" timeOffset="12707.54">29394 10424 5090 0,'0'0'1741'16,"0"0"-841"-16,0 0-439 0,0 0-461 15,0 0 0-15,0 0 0 0,0 0 0 16,-37-28 0-16,21 42 0 0,-3 2 0 16,5 7 0-16,5-2 0 15,7-2 0-15,2-2 0 0,2-3 0 16,5-4 0-16,1-1 0 0,0-4 0 16,2-3 0-16,3-1 0 15,-7-1 0-15,0-1 0 0,0-5 0 16,-1 1 0-16,1-2 0 0,0 0 0 15,-2 0 0-15,0 0 0 0,-2 0 0 16,-2 3 0-16,0 1 0 0,0 0 0 16,0 2 0-16,0 0 0 15,0 1 0-15,0-1 0 0,0 1 0 16,2 0 0-16,0 0 0 0,3 0 0 16,-1 0 0-16,2 3 0 0,2 7 0 15,-2 5 0-15,-1 3 0 0,-5-1 0 16,0-1 0-16,-5-3 0 0,5-5 0 15,0-2 0-15,7-3 0 0,3-4 0 16,6-5 0-16,3-5 0 0,2-3 0 16,-3-3 0-16,-1 1 0 15,-5-2 0-15,-1-2 0 0,-7 2 0 16,0-3 0-16,-4 2 0 0,0 1 0 16,-2 0 0-16,-2 0 0 15,2 2 0-15,0-1 0 0,-1 2 0 16,-1 0 0-16,2 4-957 0,0 2-436 15,2 3-1120-15</inkml:trace>
  <inkml:trace contextRef="#ctx0" brushRef="#br0" timeOffset="12926.02">29601 10615 5578 0,'0'0'500'0,"0"0"-392"0,23 40 160 0,-11-33-212 15,-1-2-56-15,-5-5 16 0,-2 0 181 16,-2-5 67-16,0-8 128 16,0-8 380-16,-2-8-731 0,0-5-41 15,0-1 0-15,2 4 0 0,2 3 0 16,7 6 0-16,-3 5 0 0,0 3 0 16,3 2-13-16,-5 6-1511 15,0-1-1282-15</inkml:trace>
  <inkml:trace contextRef="#ctx0" brushRef="#br0" timeOffset="13192.25">29800 10572 6498 0,'0'0'1105'16,"43"-19"-689"-16,-16 5-243 0,-6 0-173 15,-5 1 0-15,-6-2 0 0,-5 4 0 16,-5 0-69-16,-7 0 69 0,-1 4 36 15,-4 0-3-15,-1 5-33 0,-1 2 0 16,-5 9 0-16,-1 5 0 0,-1 11 0 16,2 7 0-16,-1 7 0 15,5 4 0-15,5-3 0 0,6-1 0 16,8-5 0-16,14-6 0 0,9-4 0 16,13-7 0-16,7-6 0 15,11-9 0-15,4-4 0 0,-10-5-329 16,-1-7-1064-16</inkml:trace>
  <inkml:trace contextRef="#ctx0" brushRef="#br0" timeOffset="13749.76">30449 10118 4225 0,'0'0'1189'0,"0"0"-249"0,0 0-479 0,0 0-141 0,0 0-20 15,53-12-104-15,1 0 20 0,14-1 52 16,7 0-191-16,-3 2-77 0,1 3 0 16,-7 1 0-16,-8 7 0 15,-13 2 0-15,-14 10 0 0,-14 7 0 16,-11 7 0-16,-8 10 0 0,-15 8 0 16,-10 9 0-16,-6 9 0 15,-4 2 0-15,-2 6 0 0,4-1 0 16,4-3 0-16,6-3 0 0,4-9 0 15,5-5 0-15,5-5 0 0,1-5 0 16,6-8 0-16,2-8 0 16,2-6-417-16,0-9-367 0,0-4-1886 15,-2-7-1267-15</inkml:trace>
  <inkml:trace contextRef="#ctx0" brushRef="#br0" timeOffset="13903.78">30509 10632 6899 0,'0'0'476'15,"43"-33"4"-15,3 14-143 0,7 5-337 16,11 1 0-16,5 4 0 16,-1 6 0-16,0 4 0 0,-10 7 0 15,-9 5 0-15,-3-3 0 0,-19-1 0 16,0-6-1902-16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622.47339" units="1/cm"/>
          <inkml:channelProperty channel="Y" name="resolution" value="1100.30225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5-02-03T18:26:17.42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15096 8381 2152 0,'0'0'4030'0,"0"0"-3093"0,0 0-165 0,0 0-471 16,0 0-301-16,0 0 0 0,0 0 0 16,0 0 0-16,0 0 0 0,-18-21 0 15,30 40 0-15,13 19 0 0,2 9 0 16,0 10 0-16,4 5 0 0,-9 0 0 15,-1 6 0-15,0-2 0 0,-5-2 0 16,3-7 0-16,-3-11 0 0,1-12 0 16,-1-11 0-16,3-11 0 0,-2-10 0 15,-5-10 0-15,2-17 0 16,3-17 0-16,2-15 0 0,3-15 0 16,3-14 0-16,4-10 0 0,12-8 0 15,15 0 0-15,14 4 0 0,9 9 0 16,6 14 0-16,-7 11 0 0,-5 12 0 15,-15 14 0-15,-7 9 0 16,-18 10 0-16,-12 7 0 0,-5 4-2510 0</inkml:trace>
  <inkml:trace contextRef="#ctx0" brushRef="#br1" timeOffset="4314.71">4207 9704 5190 0,'0'0'628'0,"0"0"461"0,8 32-449 16,2-14-96-16,5 0-443 0,1 2-101 15,5 2 0-15,8 3 0 0,6 3 0 16,6 2 0-16,7 6 0 0,10 4 0 16,4 5 0-16,2 5 0 15,-2 3 0-15,-6 0 0 0,-1-2 0 16,-13-4 0-16,-5-2 0 0,-14-6 0 16,-9-2 0-16,-10-5 0 0,-4-7 0 15,-2-4-197-15,0-6-875 0,-8-11-2034 0</inkml:trace>
  <inkml:trace contextRef="#ctx0" brushRef="#br1" timeOffset="4538.07">4754 9594 7047 0,'0'0'64'0,"0"0"980"0,-55 38-1007 15,11 7-37-15,-12 18 0 0,-4 14 0 16,-2 7 0-16,-2 6 0 0,6 3 0 16,11-2 0-16,8-5 0 15,8 2 0-15,8-5 0 0,6-5 0 16,7-21-1425-16,2-5-1617 0</inkml:trace>
  <inkml:trace contextRef="#ctx0" brushRef="#br1" timeOffset="5223.17">18269 13347 6983 0,'25'38'848'0,"2"0"-487"0,10 7-361 16,0 1 0-16,9 0 0 0,3 2 0 15,9-1 0-15,2 2 0 16,-6-1 0-16,0 2 0 0,-9-2 0 16,-6-2 0-16,-5-4 0 0,-6-5 0 15,-3-4 0-15,-4-7 0 0,-2-8 0 16,-9-6 0-16,-6-8-1061 15,-4-4-936-15,-4-13-1293 0</inkml:trace>
  <inkml:trace contextRef="#ctx0" brushRef="#br1" timeOffset="5423.05">18889 13543 6779 0,'0'0'596'0,"-37"-2"-504"0,10 2 412 15,-4 3-283-15,-6 12-221 0,-6 8 0 16,-13 13 0-16,-8 14 0 0,-9 8 0 16,-1 7 0-16,6 1 0 15,8-5 0-15,8-5 0 0,5-8 0 16,16-15 0-16,-7-8-2614 0</inkml:trace>
  <inkml:trace contextRef="#ctx0" brushRef="#br1" timeOffset="6093.19">7378 13492 7047 0,'0'0'320'0,"0"0"-260"0,0 0 120 0,70-13 296 15,-14 5-367-15,12 3-109 0,4 5 0 16,-6 10 0-16,1 13 0 0,-3 12 0 16,-2 7 0-16,-9 7 0 0,-1 1 0 15,-4-1 0-15,-15-3 0 16,-4-8 0-16,-9-5 0 0,-7-8 0 15,-3-8-757-15,-6-7-448 0,-4-7-335 0</inkml:trace>
  <inkml:trace contextRef="#ctx0" brushRef="#br1" timeOffset="6327.37">8076 13344 7299 0,'-37'15'228'0,"-4"9"437"16,-7 10-665-16,1 7 0 0,-1 2 0 16,7 0 0-16,6-1 0 0,6 1 0 15,4 2 0-15,8-3 0 0,3-1 0 16,8-5 0-16,6-7 0 0,6-5-233 16,2-11-687-16,0-5-237 0,1-8-2793 15</inkml:trace>
  <inkml:trace contextRef="#ctx0" brushRef="#br1" timeOffset="6559.43">8271 13355 6114 0,'0'0'621'0,"0"0"259"16,26 39-303-16,-9-11-577 0,8 2 0 16,-2 1 0-16,8 2 0 0,10-2 0 15,0 0 0-15,7-2 0 0,-1-2 0 16,-5 0 0-16,-5 2 0 0,-10 0 0 16,-7-4 0-16,-5-4 0 15,-9-9 0-15,0-6-1477 0,-6-7-1277 0</inkml:trace>
  <inkml:trace contextRef="#ctx0" brushRef="#br1" timeOffset="6775.35">8665 13309 7191 0,'0'0'956'0,"-43"41"-911"0,6-9-45 16,-5 6 0-16,-5 6 0 0,6 0 0 15,-1 1 0-15,11-2 0 16,8-3 0-16,3-3 0 0,9-6 0 16,5-6 0-16,6-6 0 0,0-8-281 15,2-5-1196-15,7-6-592 0</inkml:trace>
  <inkml:trace contextRef="#ctx0" brushRef="#br1" timeOffset="6999.54">8727 13244 7311 0,'0'0'881'0,"0"0"-881"16,0 0 0-16,2 50 0 0,23-22 0 15,8-1 0-15,13 0 0 0,1-3 0 16,7 1 0-16,2 2 0 0,-2 4 0 15,-9 1 0-15,-8 4 0 16,-6 4 0-16,-14 2 0 0,-11-1 0 16,-6-5-413-16,-4-11-1088 0,-4-8-2432 0</inkml:trace>
  <inkml:trace contextRef="#ctx0" brushRef="#br1" timeOffset="7195.8">9023 13254 8192 0,'-37'40'0'16,"6"-1"0"-16,-6 9 0 0,-1 1 0 15,5-3 0-15,2 1 0 0,6-1 0 16,3-3 0-16,7 0 0 16,1 2 0-16,8-5 0 0,-1-9 0 15,1 0-1577-15</inkml:trace>
  <inkml:trace contextRef="#ctx0" brushRef="#br2" timeOffset="46709.26">25944 4400 5142 0,'7'34'1176'0,"-1"5"-503"0,0 12 307 0,-4 8-759 16,-2 13-221-16,-2 12 0 0,-4 8 0 15,-5 14 0-15,-5 9 0 0,-3 9 0 16,-3 10 0-16,1 11 0 15,-2 9 0-15,0 9 0 0,1 7 0 16,1 4 0-16,7 4 0 0,-1-4 0 16,5-1 0-16,4-6 0 0,-1-9 0 15,3-7 0-15,2-12 0 0,0-12 0 16,-2-8 0-16,2-14 0 0,-2-16 0 16,2-13 0-16,2-15 0 15,-2-19 0-15,2-10 0 0,0-14-793 16,-2-8-1788-16,-3-10-473 0</inkml:trace>
  <inkml:trace contextRef="#ctx0" brushRef="#br2" timeOffset="47187.32">25583 7861 7323 0,'0'0'44'0,"0"0"12"0,47 50 180 0,-5-35-24 16,24-1 16-16,27-6-135 16,31-7-93-16,27-1 0 0,24-5 0 15,22-1 0-15,18 2 0 0,10 2 0 16,9 2 0-16,5 0 0 0,3 4 0 15,6 3 0-15,-2 0 0 0,-2-1 0 16,-6 0 0-16,-11-2 0 0,-20 0 0 16,-17-3 0-16,-22-1 0 0,-26 0 0 15,-14-1 0-15,-18-5 0 0,-21-6 0 16,-17-4 0-16,-24-1-557 0,-11-8-3229 16</inkml:trace>
  <inkml:trace contextRef="#ctx0" brushRef="#br2" timeOffset="47660.1">26035 4270 5498 0,'0'0'476'0,"0"0"185"0,0 0 115 0,0 0-292 0,67 28-187 0,-8-24-297 0,22-3 0 15,16-3 0-15,13-6 0 0,16-4 0 16,19-1 0-16,12 0 0 0,12 1 0 15,9 2 0-15,0 2 0 0,2 4 0 16,-5 2 0-16,1 2 0 16,-4 2 0-16,-1 1 0 0,1 0 0 15,-9 1 0-15,-6 1 0 0,-14-3-169 16,-17 2-223-16,-39-3-304 0,-11-1-1874 0</inkml:trace>
  <inkml:trace contextRef="#ctx0" brushRef="#br2" timeOffset="48166.29">29475 4275 6559 0,'0'0'0'0,"0"0"-269"0,0 0 269 16,0 0 196-16,0 0 473 16,0 0-197-16,0 0-100 0,0 0-179 15,0 0-193-15,0 0 0 0,-31 25 0 16,23-22 0-16,2 0 0 0,4 0 0 16,-3 1 0-16,3-1 0 0,0 1 0 15,0-1 0-15,2 1 0 16,2-1 0-16,0-1 0 0,2 0 0 15,-1 1 0-15,-1-2 0 0,0-1 0 16,2 0 0-16,-2 1 0 0,0-1 0 16,4 0 0-16,2-1 0 0,5 0 0 15,1-2 0-15,1 1 0 16,1 1 0-16,5-2 0 0,4 0 0 0,8-1 0 16,8-3 0-16,7 0 0 15,8 0 0-15,6 0 0 0,0 0 0 16,0 1 0-16,-7-2 0 0,-3 3 0 15,-6-2 0-15,-9 2 0 0,-6 4 0 16,-9 0 0-16,-1 1 0 16,-2 3 0-16,-3 4 0 0,-3 0 0 15,-1 1 0-15,-6-2 0 0,1-1-593 16,-5-1-544-16,-2 2-431 0</inkml:trace>
  <inkml:trace contextRef="#ctx0" brushRef="#br2" timeOffset="48653.47">29196 4235 6787 0,'0'0'288'0,"43"9"-288"0,-3-9 588 0,11-1-204 16,7-5-239-16,2-1-145 0,6-3 0 15,5 0 0-15,7-1 0 0,5 3 0 16,0 1 0-16,1 3-401 16,-3 4-151-16,-5 0 40 0,-1 7-493 15,-5 1 165-15,-6 1 215 0,-4 1-239 16,-16-3 284-16,-5-3-629 0</inkml:trace>
  <inkml:trace contextRef="#ctx0" brushRef="#br2" timeOffset="48986.08">30263 4180 2625 0,'0'0'2981'15,"0"0"-2313"-15,0 0-448 16,-13 44 113-16,19-18 395 0,7 6-288 16,-1 6-243-16,1 6-197 0,-1 6 0 15,3 9 0-15,-1 11 0 0,-2 12 0 16,-1 10 0-16,-7 12 0 0,0 9 0 15,-2 9 0-15,-2 10 0 16,-6 7 0-16,-4 5 0 0,-3 6 0 16,-3 6 0-16,-5 3 0 0,-2 0 0 15,0 3 0-15,-1-3 0 0,-1-1 0 16,2-1 0-16,-2-1 0 0,0-5 0 16,3-1 0-16,-1-7 0 0,2-8 0 15,5-8 0-15,5-11 0 16,7-14 0-16,4-13 0 0,7-15 0 15,3-13 0-15,4-13 0 16,3-18 0-16,-5-12-945 0,1-15-2129 0</inkml:trace>
  <inkml:trace contextRef="#ctx0" brushRef="#br1" timeOffset="53265.72">29657 7446 4762 0,'0'0'988'0,"0"0"77"0,0 0-349 15,0 0-260-15,0 0-251 0,0 0-205 16,0 0 0-16,0 0 0 0,0 0 0 16,10-15 0-16,-8 22 0 15,-2 5 0-15,-4 5 0 0,-10 5 0 16,-5 3 0-16,-8-3 0 0,0 0 0 15,-2-3 0-15,3-3 0 0,1-4 0 16,6-4 0-16,7-4 0 0,1-4 0 16,7 0 0-16,2-6 0 0,0-5 0 15,4-10 0-15,9-5 0 0,1-6 0 16,2-3 0-16,1 5 0 0,-1 0 0 16,1 4 0-16,-1 5 0 15,1 6 0-15,-3 7 0 0,-4 5 0 16,1 3 0-16,-1 5 0 0,2 11 0 15,1 2 0-15,3 5 0 0,1 5 0 16,-3-3 0-16,-2 1 0 16,1 0 0-16,-5-1 0 0,-4-1 0 15,-2-1 0-15,-8-1 0 0,-3-3 0 16,-3-2 0-16,-3-4 0 0,-1-1 0 16,-1-5 0-16,1 0 0 15,-1-3 0-15,2-4 0 0,3-4 0 16,-1-4 0-16,5-5 0 0,4-5 0 15,0-3 0-15,6-4 0 0,0-4 0 16,0 1 0-16,4 2 0 0,6 2 0 16,1 5 0-16,1 5 0 0,2 2 0 15,3 5 0-15,2 2 0 0,1 4 0 16,-1 1 0-16,2 6 0 0,-5 2 0 16,1 4 0-16,-1 2 0 15,-3 4 0-15,-3 1 0 0,-2 1 0 16,-6 5 0-16,-2-3 0 0,-2 1 0 15,-4-2 0-15,-4-3 0 0,-3 0 0 16,-1-6 0-16,-1-1 0 16,-1-2 0-16,-3-5 0 0,1-3 0 15,-3-1 0-15,2-5 0 0,3-6 0 16,3-2 0-16,3-7 0 0,2-6 0 16,4-4 0-16,1-3 0 15,6 1 0-15,3 4 0 0,4 3 0 16,5 4 0-16,-1 3 0 0,3 5 0 15,-1 2 0-15,-1 8 0 0,-3 1 0 16,0 2 0-16,1 5 0 0,-3 2 0 16,0 4 0-16,-1 2 0 0,1 5 0 15,-6 0 0-15,2 1 0 0,-4 2 0 16,-2-2 0-16,-2 1 0 0,-4-3 0 16,-2-2 0-16,-4-2 0 15,-3-2 0-15,-1-3 0 0,-5-5 0 16,2-1 0-16,-1-2 0 0,1-5 0 15,2-3 0-15,5-3 0 0,4-2 0 16,6-1 0-16,2-3 0 16,0 3-1301-16,8-1-4298 0</inkml:trace>
  <inkml:trace contextRef="#ctx0" brushRef="#br1" timeOffset="55357.41">30529 7536 3005 0,'0'0'2333'0,"0"0"-1008"0,0 0-737 16,0 0 36-16,33-19-307 15,-18 19-317-15,1 0 0 0,-1 4 0 16,-5 2 0-16,-2-3 0 0,-3 2 0 15,-1 2 0-15,-4 3 0 0,0 3 0 16,-9 2 0-16,-7 0 0 0,-3-1 0 16,-1-5 0-16,-5-1 0 0,2-3 0 15,0-1 0-15,3-4 0 0,1-3 0 16,5-3 0-16,3-3 0 0,7-4 0 16,2-5 0-16,4-1 0 15,6-5 0-15,5 2 0 0,3-2 0 16,3 2 0-16,4 0 0 0,2 6 0 15,1 3 0-15,-3 4 0 0,0 7 0 16,-5 2 0-16,-3 7 0 16,-1 4 0-16,-3 4 0 0,-3 4 0 15,-2 1 0-15,-4 0 0 0,-2-1 0 16,0-1 0-16,-2 1 0 0,-4-6 0 16,-4 1 0-16,-5-3 0 15,1-1 0-15,-5-3 0 0,-2-1 0 16,1-3 0-16,-3-3-349 0,7 0-2268 15,3-2-2337-15</inkml:trace>
  <inkml:trace contextRef="#ctx0" brushRef="#br1" timeOffset="55977.52">29504 8462 2909 0,'0'0'1889'0,"0"0"-1001"0,37 21 445 0,-22-9-589 16,-5 3-315-16,-4 1-429 0,-2 1 0 15,-4 3 0-15,-4-1 0 0,-6 1 0 16,-3-1 0-16,1 0 0 16,-4-2 0-16,-1-3 0 0,5-3 0 15,-3-3 0-15,3-4 0 0,-1-4 0 16,1-1 0-16,0-6 0 0,1-5 0 15,5-4 0-15,2-6 0 0,4-4 0 16,0-8 0-16,2-2 0 0,2 4 0 16,6 3 0-16,3 6 0 0,5 9 0 15,3 4 0-15,6 6 0 0,2 4 0 16,-2 8 0-16,-2 3 0 16,-1 4 0-16,-5 0 0 0,-2 1 0 15,-7-1 0-15,-4-1 0 0,-4 1 0 16,-4-1 0-16,-2-5-913 0,-2-2-560 0</inkml:trace>
  <inkml:trace contextRef="#ctx0" brushRef="#br1" timeOffset="56579.64">30457 8612 4097 0,'0'0'1229'0,"35"-1"-201"0,-18 1 413 0,-3 4-1044 0,1 1-397 0,-1 1 0 15,-4 4 0-15,-1 0 0 0,-3 4 0 16,-2-1 0-16,-2 2 0 16,-2 1 0-16,-2-1 0 0,-4-1 0 15,-2 2 0-15,-7-1 0 0,-1-2 0 16,-5-1 0-16,-2-2 0 0,-2-3 0 15,-2-5 0-15,1-2 0 16,-1-4 0-16,4-5 0 0,4-5 0 16,5-3 0-16,6-3 0 0,3-4 0 15,3-1 0-15,7 1 0 16,5 2 0-16,6 4 0 0,5 7 0 16,2 5 0-16,2 6 0 0,-1 1 0 15,-1 8 0-15,-4 3 0 0,-7 2 0 16,-2-4 0-16,-3-4 0 0,-7-6-7300 0</inkml:trace>
  <inkml:trace contextRef="#ctx0" brushRef="#br1" timeOffset="57857.59">29992 7086 3101 0,'0'0'380'0,"-17"45"609"0,17-23-553 0,0 2-172 0,4 2-4 15,1 1-260-15,1 3 0 0,-4 2-796 16,0-6-485-16,-2-1-808 0</inkml:trace>
  <inkml:trace contextRef="#ctx0" brushRef="#br1" timeOffset="58138.71">29953 8014 5946 0,'0'0'504'0,"-13"45"-335"0,5-19 331 16,4-3-364-16,-2 0-96 0,4-1-36 15,-3-3-4-15,3-1 0 0,-2-1-140 16,0-1-108-16,0 0-397 16,2-1-35-16,0 1 128 0,2-1-229 15,4 2 81-15,6 3-128 0,1 3-881 16,1 3 1709-16,-2 2 488 0,-1 6-8 15,-5 4-480-15,-4 4 0 0,-2 4 168 16,-9 5 553-16,-3 4-493 0,-7 0-212 16,3-1-12-16,-3-4-4 0,6-10 20 15,5-12-20-15,6-10-404 0</inkml:trace>
  <inkml:trace contextRef="#ctx0" brushRef="#br1" timeOffset="58745.82">29080 7957 5894 0,'0'0'184'0,"0"0"-184"0,0 0-56 0,0 0-44 0,0 0 64 16,52 24-44-16,-9-20-240 0,15-1-188 15,4-3-781-15,-14-4 309 16,-1 1-453-16</inkml:trace>
  <inkml:trace contextRef="#ctx0" brushRef="#br1" timeOffset="58833.54">30157 7936 1116 0,'42'-5'0'16</inkml:trace>
  <inkml:trace contextRef="#ctx0" brushRef="#br1" timeOffset="58899.98">30323 7924 932 0,'35'0'820'0,"2"0"129"0,-6 3 143 16,2 2-632-16,-4-1-343 0,-2 0-89 16,2 1-28-16,-4 1 0 0,-5-1-793 15,-3-4-1052-15</inkml:trace>
  <inkml:trace contextRef="#ctx0" brushRef="#br1" timeOffset="59008.98">30870 7938 5674 0,'0'0'164'15,"62"-13"-164"-15,-24 6-252 16,-7 0-596-16,-9 2-1625 0,3 0 316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hcSlideMaster.Title Slide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Title Slide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Title and Vertical Tex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Title and Vertical Tex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Vertical Title and Tex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Vertical Title and Tex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hcSlideMaster.Title and Conten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fcSlideMaster.Title and Conten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hcSlideMaster.Section Header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fcSlideMaster.Section Header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Two Content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Two Content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hcSlideMaster.Comparis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" name="fcSlideMaster.Comparis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cSlideMaster.Title Only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fcSlideMaster.Title Only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hcSlideMaster.Blank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" name="fcSlideMaster.Blank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Content with Capti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Content with Capti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hcSlideMaster.Picture with CaptionHeader"/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fcSlideMaster.Picture with CaptionFooter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customXml" Target="../ink/ink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customXml" Target="../ink/ink1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5.png"/><Relationship Id="rId5" Type="http://schemas.openxmlformats.org/officeDocument/2006/relationships/customXml" Target="../ink/ink20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7.png"/><Relationship Id="rId5" Type="http://schemas.openxmlformats.org/officeDocument/2006/relationships/customXml" Target="../ink/ink2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2.png"/><Relationship Id="rId5" Type="http://schemas.openxmlformats.org/officeDocument/2006/relationships/customXml" Target="../ink/ink2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5.png"/><Relationship Id="rId5" Type="http://schemas.openxmlformats.org/officeDocument/2006/relationships/customXml" Target="../ink/ink2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microsoft.com/office/2007/relationships/media" Target="../media/media11.mp4"/><Relationship Id="rId7" Type="http://schemas.openxmlformats.org/officeDocument/2006/relationships/image" Target="../media/image47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59.emf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60.png"/><Relationship Id="rId4" Type="http://schemas.openxmlformats.org/officeDocument/2006/relationships/customXml" Target="../ink/ink29.xml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38C39D-2870-C741-C5A7-7BFD357E3E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1185" y="0"/>
            <a:ext cx="1224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Acoustic Enclosures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Room modes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527BEF-AFFC-2524-8D40-05E2DDA3C56E}"/>
                  </a:ext>
                </a:extLst>
              </p14:cNvPr>
              <p14:cNvContentPartPr/>
              <p14:nvPr/>
            </p14:nvContentPartPr>
            <p14:xfrm>
              <a:off x="3726000" y="256320"/>
              <a:ext cx="4105080" cy="969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527BEF-AFFC-2524-8D40-05E2DDA3C5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6640" y="246960"/>
                <a:ext cx="4123800" cy="9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E4D9C-97E2-7F55-68F4-515AD057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8454-68E8-DE98-C6E9-E8EAD8F7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rectangular rooms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CB04C3-4C89-789D-C339-787E8FE542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rectangular room, the sound pressure for one mode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Natural frequencies are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CB04C3-4C89-789D-C339-787E8FE542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53380-E40F-0E97-7A17-1D4EB42E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916AE-376E-C804-84ED-4A941639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531316FC-94C8-9630-0E12-7C2E882DD26C}"/>
              </a:ext>
            </a:extLst>
          </p:cNvPr>
          <p:cNvSpPr/>
          <p:nvPr/>
        </p:nvSpPr>
        <p:spPr>
          <a:xfrm>
            <a:off x="1009651" y="4897813"/>
            <a:ext cx="2681205" cy="1718983"/>
          </a:xfrm>
          <a:prstGeom prst="cub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100A0F-C814-E836-22BE-5B9FF76B8A5E}"/>
                  </a:ext>
                </a:extLst>
              </p14:cNvPr>
              <p14:cNvContentPartPr/>
              <p14:nvPr/>
            </p14:nvContentPartPr>
            <p14:xfrm>
              <a:off x="2896200" y="2299680"/>
              <a:ext cx="8208720" cy="3933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100A0F-C814-E836-22BE-5B9FF76B8A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6840" y="2290320"/>
                <a:ext cx="8227440" cy="39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92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12231-04F7-A251-271A-C030609A3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D2F9-60C2-E5A4-0BB4-5DDB1D18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rectangular 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0522-D05F-7275-193B-868CD1ED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first few natural frequencies for a room with dimensions 7 m by 3.9 m by 3 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AC9BA-6D4B-139D-67E1-EE6288B8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7CBB4-DB27-08E0-28A5-5443CCCD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FF1499-F808-89B6-D3FC-08A280E2B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09405"/>
              </p:ext>
            </p:extLst>
          </p:nvPr>
        </p:nvGraphicFramePr>
        <p:xfrm>
          <a:off x="822325" y="3676392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23133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40971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Frequency,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72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9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(1, 0, 0)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24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81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(2,0,0)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3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(1,1,0)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0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(0,0,1)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9916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446CCF-8397-15E1-B7E2-490F06E5551E}"/>
                  </a:ext>
                </a:extLst>
              </p:cNvPr>
              <p:cNvSpPr txBox="1"/>
              <p:nvPr/>
            </p:nvSpPr>
            <p:spPr>
              <a:xfrm>
                <a:off x="240506" y="2123973"/>
                <a:ext cx="6157912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446CCF-8397-15E1-B7E2-490F06E55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6" y="2123973"/>
                <a:ext cx="6157912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4D15AE-8486-9E1B-06E2-8BC039A309D9}"/>
                  </a:ext>
                </a:extLst>
              </p14:cNvPr>
              <p14:cNvContentPartPr/>
              <p14:nvPr/>
            </p14:nvContentPartPr>
            <p14:xfrm>
              <a:off x="1000800" y="3002760"/>
              <a:ext cx="8648280" cy="3195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4D15AE-8486-9E1B-06E2-8BC039A309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440" y="2993400"/>
                <a:ext cx="8667000" cy="32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2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9288-CDD7-A6D2-3707-8608820F1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oom_modes">
            <a:hlinkClick r:id="" action="ppaction://media"/>
            <a:extLst>
              <a:ext uri="{FF2B5EF4-FFF2-40B4-BE49-F238E27FC236}">
                <a16:creationId xmlns:a16="http://schemas.microsoft.com/office/drawing/2014/main" id="{5B44A98C-678C-C3D3-B41C-E5833D29B7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93780"/>
            <a:ext cx="11887200" cy="6400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F8993-999F-C21D-3EE9-8A44566F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EFB6-F3BE-559F-9F26-DE98FDFC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4B99D1-E980-BCB0-7A83-0A7370514B28}"/>
                  </a:ext>
                </a:extLst>
              </p14:cNvPr>
              <p14:cNvContentPartPr/>
              <p14:nvPr/>
            </p14:nvContentPartPr>
            <p14:xfrm>
              <a:off x="490320" y="245160"/>
              <a:ext cx="10442520" cy="591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4B99D1-E980-BCB0-7A83-0A7370514B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960" y="235800"/>
                <a:ext cx="10461240" cy="59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882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5EB0F-43BA-D065-13B9-5C2BF4FDC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5687-814F-8AF0-110E-4891C0FD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B8E96-3387-0805-8456-758BB636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mode can be </a:t>
            </a:r>
            <a:r>
              <a:rPr lang="en-US" i="1" dirty="0"/>
              <a:t>excited</a:t>
            </a:r>
            <a:r>
              <a:rPr lang="en-US" dirty="0"/>
              <a:t> at any frequency.</a:t>
            </a:r>
          </a:p>
          <a:p>
            <a:r>
              <a:rPr lang="en-US" dirty="0"/>
              <a:t>In general, all modes respond at all frequencies.</a:t>
            </a:r>
          </a:p>
          <a:p>
            <a:r>
              <a:rPr lang="en-US" dirty="0"/>
              <a:t>How much a mode is excited depends on</a:t>
            </a:r>
          </a:p>
          <a:p>
            <a:pPr lvl="1"/>
            <a:r>
              <a:rPr lang="en-US" dirty="0"/>
              <a:t>Frequency matching</a:t>
            </a:r>
          </a:p>
          <a:p>
            <a:pPr lvl="1"/>
            <a:r>
              <a:rPr lang="en-US" dirty="0"/>
              <a:t>Spatial matching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156EC-C341-151A-E8E4-6A69656D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906DC-790C-9AEB-0EE4-EF34503D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27170A-99ED-9126-91F9-75484B184814}"/>
                  </a:ext>
                </a:extLst>
              </p14:cNvPr>
              <p14:cNvContentPartPr/>
              <p14:nvPr/>
            </p14:nvContentPartPr>
            <p14:xfrm>
              <a:off x="772560" y="1981440"/>
              <a:ext cx="6527880" cy="1404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27170A-99ED-9126-91F9-75484B1848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200" y="1972080"/>
                <a:ext cx="6546600" cy="142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60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697E5-331B-5CD9-8DE0-010C6A40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4DBB-99EA-D17F-9C67-50B1FE6B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excitation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9C029-6A6F-63A5-A80F-36EA3D7BA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Frequency matching: how close the excitation frequency is to the mode’s natural frequency</a:t>
                </a:r>
              </a:p>
              <a:p>
                <a:pPr lvl="1"/>
                <a:r>
                  <a:rPr lang="en-US" dirty="0"/>
                  <a:t>Response is greater when the excitation frequency is closer to the natural frequency</a:t>
                </a:r>
              </a:p>
              <a:p>
                <a:pPr lvl="1"/>
                <a:r>
                  <a:rPr lang="en-US" dirty="0"/>
                  <a:t>The amount of excitation depends on the quality factor,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9C029-6A6F-63A5-A80F-36EA3D7BA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574CB-54A9-88D9-CA08-D9047C08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CBB78-DD08-8BB2-3A6A-C2D189A8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E6041C-CBC2-4EA6-6D3F-3FE8AF92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3082088"/>
            <a:ext cx="4219575" cy="31646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6D86A1-EB38-94EF-C176-11DBF4AA7C83}"/>
                  </a:ext>
                </a:extLst>
              </p14:cNvPr>
              <p14:cNvContentPartPr/>
              <p14:nvPr/>
            </p14:nvContentPartPr>
            <p14:xfrm>
              <a:off x="254520" y="1494000"/>
              <a:ext cx="7884720" cy="1602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6D86A1-EB38-94EF-C176-11DBF4AA7C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160" y="1484640"/>
                <a:ext cx="7903440" cy="16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02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F8BED-83E1-E326-ED43-8C1444D75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DEA5-A1EA-944B-D3D6-16022EE9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C5CAA-E737-AC20-70DE-79C864FA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E28E6-2D88-FB4F-95A2-3E5AB31D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401DB0-4938-5B41-A175-8D68F71F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714374"/>
            <a:ext cx="6753225" cy="50649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FC6C24-07B5-E037-EB89-A977CC09AC3A}"/>
                  </a:ext>
                </a:extLst>
              </p14:cNvPr>
              <p14:cNvContentPartPr/>
              <p14:nvPr/>
            </p14:nvContentPartPr>
            <p14:xfrm>
              <a:off x="248400" y="412920"/>
              <a:ext cx="11347560" cy="5720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FC6C24-07B5-E037-EB89-A977CC09AC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040" y="403560"/>
                <a:ext cx="11366280" cy="573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27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18879-07F8-44EB-521E-E2FE3D09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8234-8333-2957-5AEA-6803775A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8772E-B14C-D58D-C4DC-6127B4B5D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0512"/>
            <a:ext cx="10515600" cy="5036494"/>
          </a:xfrm>
        </p:spPr>
        <p:txBody>
          <a:bodyPr>
            <a:normAutofit/>
          </a:bodyPr>
          <a:lstStyle/>
          <a:p>
            <a:r>
              <a:rPr lang="en-US" dirty="0"/>
              <a:t>Shape matching: how closely the source’s distribution matches the mode shape.</a:t>
            </a:r>
          </a:p>
          <a:p>
            <a:pPr lvl="1"/>
            <a:r>
              <a:rPr lang="en-US" dirty="0"/>
              <a:t>For monopole sources, this is just the value of the mode shape at that location.</a:t>
            </a:r>
          </a:p>
          <a:p>
            <a:pPr lvl="1"/>
            <a:r>
              <a:rPr lang="en-US" dirty="0"/>
              <a:t>For dipole sources, the </a:t>
            </a:r>
            <a:r>
              <a:rPr lang="en-US" i="1" dirty="0"/>
              <a:t>gradient</a:t>
            </a:r>
            <a:r>
              <a:rPr lang="en-US" b="1" i="1" dirty="0"/>
              <a:t> </a:t>
            </a:r>
            <a:r>
              <a:rPr lang="en-US" dirty="0"/>
              <a:t>of the mode shape is what matters.</a:t>
            </a:r>
          </a:p>
          <a:p>
            <a:pPr lvl="1"/>
            <a:r>
              <a:rPr lang="en-US" dirty="0"/>
              <a:t>More complicated distributed sources are… more complicated.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C08CE-F35A-733C-2CEB-2B49A6C7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B196F-BDCA-E437-7DCD-F922BB02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8AC3C9-FB4E-01E4-379B-68C31751F9A5}"/>
              </a:ext>
            </a:extLst>
          </p:cNvPr>
          <p:cNvSpPr/>
          <p:nvPr/>
        </p:nvSpPr>
        <p:spPr>
          <a:xfrm>
            <a:off x="1171575" y="3070513"/>
            <a:ext cx="2743200" cy="1783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DDA6D-B317-3F2A-ACC0-ECE41159A499}"/>
              </a:ext>
            </a:extLst>
          </p:cNvPr>
          <p:cNvSpPr/>
          <p:nvPr/>
        </p:nvSpPr>
        <p:spPr>
          <a:xfrm>
            <a:off x="4226760" y="3070513"/>
            <a:ext cx="2743200" cy="1783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823146-B2B2-8DA8-4B47-648D0D3BF0ED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2543175" y="3070513"/>
            <a:ext cx="0" cy="178364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DC1FF0-5F37-0D57-5355-404D59EA2814}"/>
              </a:ext>
            </a:extLst>
          </p:cNvPr>
          <p:cNvCxnSpPr>
            <a:cxnSpLocks/>
          </p:cNvCxnSpPr>
          <p:nvPr/>
        </p:nvCxnSpPr>
        <p:spPr>
          <a:xfrm>
            <a:off x="4269540" y="3884843"/>
            <a:ext cx="270042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79707CA-1649-A7F5-782F-22275E5927C7}"/>
              </a:ext>
            </a:extLst>
          </p:cNvPr>
          <p:cNvSpPr/>
          <p:nvPr/>
        </p:nvSpPr>
        <p:spPr>
          <a:xfrm>
            <a:off x="1153695" y="5057661"/>
            <a:ext cx="2743200" cy="1783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FEEBD-1526-708D-19D3-7201D6C5F251}"/>
              </a:ext>
            </a:extLst>
          </p:cNvPr>
          <p:cNvSpPr/>
          <p:nvPr/>
        </p:nvSpPr>
        <p:spPr>
          <a:xfrm>
            <a:off x="4208880" y="5057661"/>
            <a:ext cx="2743200" cy="17836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C1BFD1-D2A1-E5A8-FE34-793F7110A4DE}"/>
              </a:ext>
            </a:extLst>
          </p:cNvPr>
          <p:cNvCxnSpPr>
            <a:stCxn id="8" idx="0"/>
            <a:endCxn id="8" idx="2"/>
          </p:cNvCxnSpPr>
          <p:nvPr/>
        </p:nvCxnSpPr>
        <p:spPr>
          <a:xfrm>
            <a:off x="2525295" y="5057661"/>
            <a:ext cx="0" cy="178364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AFF6DF-17CD-041F-61CA-C81A16317A84}"/>
              </a:ext>
            </a:extLst>
          </p:cNvPr>
          <p:cNvCxnSpPr>
            <a:cxnSpLocks/>
          </p:cNvCxnSpPr>
          <p:nvPr/>
        </p:nvCxnSpPr>
        <p:spPr>
          <a:xfrm>
            <a:off x="4251660" y="5871991"/>
            <a:ext cx="270042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7BED46-979A-7262-C981-441DAA362086}"/>
                  </a:ext>
                </a:extLst>
              </p14:cNvPr>
              <p14:cNvContentPartPr/>
              <p14:nvPr/>
            </p14:nvContentPartPr>
            <p14:xfrm>
              <a:off x="318600" y="367200"/>
              <a:ext cx="11688120" cy="6199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7BED46-979A-7262-C981-441DAA3620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240" y="357840"/>
                <a:ext cx="11706840" cy="62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52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662BF-5331-46C0-C581-531BF184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0621E-2C6F-4B3C-3DEA-D8912CE7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4340A-74E6-FFFB-6C65-7FB3E251F1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00695"/>
                <a:ext cx="12115800" cy="50364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 each frequency, the response is a superposition (sum) of all of the modes, where each mode’s participation is based on </a:t>
                </a:r>
                <a:r>
                  <a:rPr lang="en-US" b="1" dirty="0"/>
                  <a:t>frequency</a:t>
                </a:r>
                <a:r>
                  <a:rPr lang="en-US" dirty="0"/>
                  <a:t> and </a:t>
                </a:r>
                <a:r>
                  <a:rPr lang="en-US" b="1" dirty="0"/>
                  <a:t>spatial</a:t>
                </a:r>
                <a:r>
                  <a:rPr lang="en-US" dirty="0"/>
                  <a:t> characteristics of the source.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4340A-74E6-FFFB-6C65-7FB3E251F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00695"/>
                <a:ext cx="12115800" cy="5036494"/>
              </a:xfrm>
              <a:blipFill>
                <a:blip r:embed="rId2"/>
                <a:stretch>
                  <a:fillRect l="-905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6773B-B7F1-DB17-F5F0-220457FA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74D92-F4FF-0A6E-4DBB-0841C7E9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185D9A-6A6F-51A0-F620-D733E7EEEEFF}"/>
                  </a:ext>
                </a:extLst>
              </p14:cNvPr>
              <p14:cNvContentPartPr/>
              <p14:nvPr/>
            </p14:nvContentPartPr>
            <p14:xfrm>
              <a:off x="4541760" y="1507320"/>
              <a:ext cx="5886720" cy="3682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185D9A-6A6F-51A0-F620-D733E7EEEE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2400" y="1497960"/>
                <a:ext cx="5905440" cy="37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52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F7E41-BDB3-961A-934F-EF0894B53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4D06-1E7A-714B-E7AD-832DC726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excitation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BA1B2-8F7D-7B5B-79C4-CBC960E2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animations show modal response for a source located at one corner of the room.</a:t>
            </a:r>
          </a:p>
          <a:p>
            <a:endParaRPr lang="en-US" dirty="0"/>
          </a:p>
          <a:p>
            <a:r>
              <a:rPr lang="en-US" dirty="0"/>
              <a:t>The corner is an anti-node of each of the modes.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A07D0-A28D-CB4E-C7C3-4EC1EEFB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52344-8CBC-3DEC-9664-183AB1F0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F75A7A-B8BD-70A9-49CE-6412D173ACA1}"/>
                  </a:ext>
                </a:extLst>
              </p14:cNvPr>
              <p14:cNvContentPartPr/>
              <p14:nvPr/>
            </p14:nvContentPartPr>
            <p14:xfrm>
              <a:off x="689760" y="1930680"/>
              <a:ext cx="6657120" cy="3353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F75A7A-B8BD-70A9-49CE-6412D173AC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400" y="1921320"/>
                <a:ext cx="6675840" cy="33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33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FAC81-C18E-DA7C-3073-DDB035ED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87C92-116F-DBA1-33B7-0FB292C9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19</a:t>
            </a:fld>
            <a:endParaRPr lang="en-US"/>
          </a:p>
        </p:txBody>
      </p:sp>
      <p:pic>
        <p:nvPicPr>
          <p:cNvPr id="8" name="room_modes_super_separate_5_Hz">
            <a:hlinkClick r:id="" action="ppaction://media"/>
            <a:extLst>
              <a:ext uri="{FF2B5EF4-FFF2-40B4-BE49-F238E27FC236}">
                <a16:creationId xmlns:a16="http://schemas.microsoft.com/office/drawing/2014/main" id="{A8209D6F-9270-7532-38C1-1042B50E6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F60EDE-9DAF-84CC-B3ED-B2ECAFA93AC7}"/>
                  </a:ext>
                </a:extLst>
              </p14:cNvPr>
              <p14:cNvContentPartPr/>
              <p14:nvPr/>
            </p14:nvContentPartPr>
            <p14:xfrm>
              <a:off x="6789600" y="4014720"/>
              <a:ext cx="2869200" cy="704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F60EDE-9DAF-84CC-B3ED-B2ECAFA93A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0240" y="4005360"/>
                <a:ext cx="2887920" cy="7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0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AD2F4-38D4-3056-4A2C-387F1DBDE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5159-139E-89CB-379A-1BB6C1B4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03DF7-87AA-9A33-5930-1F5A8903E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7734E-55EF-5C71-5447-3935EC7F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27" y="892529"/>
            <a:ext cx="3044751" cy="3037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938"/>
            <a:ext cx="6943722" cy="41191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D902EA-8295-9D06-59E5-017958032BCF}"/>
                  </a:ext>
                </a:extLst>
              </p14:cNvPr>
              <p14:cNvContentPartPr/>
              <p14:nvPr/>
            </p14:nvContentPartPr>
            <p14:xfrm>
              <a:off x="2106000" y="896040"/>
              <a:ext cx="8904240" cy="4453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D902EA-8295-9D06-59E5-017958032B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6640" y="886680"/>
                <a:ext cx="8922960" cy="44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61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FAC81-C18E-DA7C-3073-DDB035ED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87C92-116F-DBA1-33B7-0FB292C9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  <p:pic>
        <p:nvPicPr>
          <p:cNvPr id="2" name="room_modes_super_separate_15_Hz">
            <a:hlinkClick r:id="" action="ppaction://media"/>
            <a:extLst>
              <a:ext uri="{FF2B5EF4-FFF2-40B4-BE49-F238E27FC236}">
                <a16:creationId xmlns:a16="http://schemas.microsoft.com/office/drawing/2014/main" id="{F9C245BC-2F8D-0401-92A8-FE43B5DAB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AF98B9-1EA5-C14C-531F-374DC8D1976C}"/>
                  </a:ext>
                </a:extLst>
              </p14:cNvPr>
              <p14:cNvContentPartPr/>
              <p14:nvPr/>
            </p14:nvContentPartPr>
            <p14:xfrm>
              <a:off x="1902960" y="464760"/>
              <a:ext cx="8550000" cy="508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AF98B9-1EA5-C14C-531F-374DC8D197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3600" y="455400"/>
                <a:ext cx="8568720" cy="51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72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FAC81-C18E-DA7C-3073-DDB035ED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87C92-116F-DBA1-33B7-0FB292C9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  <p:pic>
        <p:nvPicPr>
          <p:cNvPr id="3" name="room_modes_super_separate_24_Hz">
            <a:hlinkClick r:id="" action="ppaction://media"/>
            <a:extLst>
              <a:ext uri="{FF2B5EF4-FFF2-40B4-BE49-F238E27FC236}">
                <a16:creationId xmlns:a16="http://schemas.microsoft.com/office/drawing/2014/main" id="{078394A8-97EB-6D90-A7D0-34641A79B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91B375-6315-CD22-AFA1-6F1651C1CD9A}"/>
                  </a:ext>
                </a:extLst>
              </p14:cNvPr>
              <p14:cNvContentPartPr/>
              <p14:nvPr/>
            </p14:nvContentPartPr>
            <p14:xfrm>
              <a:off x="6782400" y="501120"/>
              <a:ext cx="2868120" cy="4011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91B375-6315-CD22-AFA1-6F1651C1CD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3040" y="491760"/>
                <a:ext cx="2886840" cy="40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4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7A81-C454-E78A-285A-58F55B12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4B2BA-135D-84CD-8A38-7225889E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C6282-0B4A-4BF1-CD5C-0135AD64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  <p:pic>
        <p:nvPicPr>
          <p:cNvPr id="2" name="room_modes_super_separate_35_Hz">
            <a:hlinkClick r:id="" action="ppaction://media"/>
            <a:extLst>
              <a:ext uri="{FF2B5EF4-FFF2-40B4-BE49-F238E27FC236}">
                <a16:creationId xmlns:a16="http://schemas.microsoft.com/office/drawing/2014/main" id="{2E5F0FF7-6292-F90C-6D44-42F2872593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445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4EFA0-C90B-618E-0C75-79FFD0A98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4AF6B-5467-DD01-54FA-8C0DC9F3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E650E-674C-319B-BEC0-C6953BBE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23</a:t>
            </a:fld>
            <a:endParaRPr lang="en-US"/>
          </a:p>
        </p:txBody>
      </p:sp>
      <p:pic>
        <p:nvPicPr>
          <p:cNvPr id="2" name="room_modes_super_separate_42_Hz">
            <a:hlinkClick r:id="" action="ppaction://media"/>
            <a:extLst>
              <a:ext uri="{FF2B5EF4-FFF2-40B4-BE49-F238E27FC236}">
                <a16:creationId xmlns:a16="http://schemas.microsoft.com/office/drawing/2014/main" id="{0C17B24B-A82C-D588-12A7-51FC60534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2C35A-E63D-5940-291A-C587D2CC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4483A-5F25-BDBD-07CF-E18250B2D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7EA36-AA47-98F3-D4F9-CBDA8643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24</a:t>
            </a:fld>
            <a:endParaRPr lang="en-US"/>
          </a:p>
        </p:txBody>
      </p:sp>
      <p:pic>
        <p:nvPicPr>
          <p:cNvPr id="2" name="room_modes_super_separate_50_Hz">
            <a:hlinkClick r:id="" action="ppaction://media"/>
            <a:extLst>
              <a:ext uri="{FF2B5EF4-FFF2-40B4-BE49-F238E27FC236}">
                <a16:creationId xmlns:a16="http://schemas.microsoft.com/office/drawing/2014/main" id="{B6866C9A-040D-7CC2-BAAD-4A4CA30443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B559-950C-B05C-3EE3-8F4547A1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B128F-D65B-DA65-3BBF-FC11EA0A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FDE73-4A41-6504-4C95-37F94B7D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25</a:t>
            </a:fld>
            <a:endParaRPr lang="en-US"/>
          </a:p>
        </p:txBody>
      </p:sp>
      <p:pic>
        <p:nvPicPr>
          <p:cNvPr id="2" name="room_modes_super_separate_70_Hz">
            <a:hlinkClick r:id="" action="ppaction://media"/>
            <a:extLst>
              <a:ext uri="{FF2B5EF4-FFF2-40B4-BE49-F238E27FC236}">
                <a16:creationId xmlns:a16="http://schemas.microsoft.com/office/drawing/2014/main" id="{9C8D3203-999A-6039-9207-6E40CB102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027D4F-4511-0C9B-1CAE-F66000C17ECD}"/>
                  </a:ext>
                </a:extLst>
              </p14:cNvPr>
              <p14:cNvContentPartPr/>
              <p14:nvPr/>
            </p14:nvContentPartPr>
            <p14:xfrm>
              <a:off x="9026640" y="5912640"/>
              <a:ext cx="1579680" cy="62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027D4F-4511-0C9B-1CAE-F66000C17E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17280" y="5903280"/>
                <a:ext cx="1598400" cy="64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9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A49C9-0B11-D895-B472-8E6E0EDF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9150-563D-4D4B-632B-B632CD92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2BB7-2AE4-19C0-B3CC-6760243A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animations shows modal response for a source located at the center of the ceiling.</a:t>
            </a:r>
          </a:p>
          <a:p>
            <a:endParaRPr lang="en-US" dirty="0"/>
          </a:p>
          <a:p>
            <a:r>
              <a:rPr lang="en-US" dirty="0"/>
              <a:t>The center is a node for many of the modes.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14267-39C2-88D8-495F-D850D03D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AF025-317B-99C3-3C51-99AC6C55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D0BF1C-F034-59AE-CC6B-FF34F96A89BA}"/>
                  </a:ext>
                </a:extLst>
              </p14:cNvPr>
              <p14:cNvContentPartPr/>
              <p14:nvPr/>
            </p14:nvContentPartPr>
            <p14:xfrm>
              <a:off x="2260800" y="2079720"/>
              <a:ext cx="7844400" cy="2733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D0BF1C-F034-59AE-CC6B-FF34F96A8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1440" y="2070360"/>
                <a:ext cx="7863120" cy="27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866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12510-0A52-C622-3504-E1610204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oom_modes_super_separate_70_Hz">
            <a:hlinkClick r:id="" action="ppaction://media"/>
            <a:extLst>
              <a:ext uri="{FF2B5EF4-FFF2-40B4-BE49-F238E27FC236}">
                <a16:creationId xmlns:a16="http://schemas.microsoft.com/office/drawing/2014/main" id="{67ADC4AD-98FD-DB46-3445-51BF181C2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887200" cy="6400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0B253-7F5C-9AEB-54C2-99E74324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11EEB-90B7-EB6C-F15E-E2FE36A7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76EBEF-40AD-70F3-9E8B-9CA6AFECE239}"/>
                  </a:ext>
                </a:extLst>
              </p14:cNvPr>
              <p14:cNvContentPartPr/>
              <p14:nvPr/>
            </p14:nvContentPartPr>
            <p14:xfrm>
              <a:off x="494280" y="464040"/>
              <a:ext cx="10140120" cy="279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76EBEF-40AD-70F3-9E8B-9CA6AFECE2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920" y="454680"/>
                <a:ext cx="10158840" cy="28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8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880E3-F0F9-4C4A-1291-C5B8D24A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5107-1C97-E6D8-488B-D56506AC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superposition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45247-C6BF-F707-CF02-F0B7EEE05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response is the sum of all of the modes acting together.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B2789-6F62-503F-A254-3C28434A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F037E-16E4-A224-2A66-A5AA924A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28</a:t>
            </a:fld>
            <a:endParaRPr lang="en-US"/>
          </a:p>
        </p:txBody>
      </p:sp>
      <p:pic>
        <p:nvPicPr>
          <p:cNvPr id="7" name="room_modes_super_sum_corner_70_Hz">
            <a:hlinkClick r:id="" action="ppaction://media"/>
            <a:extLst>
              <a:ext uri="{FF2B5EF4-FFF2-40B4-BE49-F238E27FC236}">
                <a16:creationId xmlns:a16="http://schemas.microsoft.com/office/drawing/2014/main" id="{A79B7886-A5A8-850D-00AE-997E22B36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9125" r="16805"/>
          <a:stretch/>
        </p:blipFill>
        <p:spPr>
          <a:xfrm>
            <a:off x="0" y="1959384"/>
            <a:ext cx="5095874" cy="4282708"/>
          </a:xfrm>
          <a:prstGeom prst="rect">
            <a:avLst/>
          </a:prstGeom>
        </p:spPr>
      </p:pic>
      <p:pic>
        <p:nvPicPr>
          <p:cNvPr id="8" name="room_modes_super_sum_ceiling_70_Hz">
            <a:hlinkClick r:id="" action="ppaction://media"/>
            <a:extLst>
              <a:ext uri="{FF2B5EF4-FFF2-40B4-BE49-F238E27FC236}">
                <a16:creationId xmlns:a16="http://schemas.microsoft.com/office/drawing/2014/main" id="{967229CF-5BA7-ABF6-9A79-21C3A54706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19394" r="16466"/>
          <a:stretch/>
        </p:blipFill>
        <p:spPr>
          <a:xfrm>
            <a:off x="6096000" y="1647739"/>
            <a:ext cx="5347713" cy="4489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01A1C2-5788-C087-3097-033D5C3BF744}"/>
                  </a:ext>
                </a:extLst>
              </p14:cNvPr>
              <p14:cNvContentPartPr/>
              <p14:nvPr/>
            </p14:nvContentPartPr>
            <p14:xfrm>
              <a:off x="562680" y="1556280"/>
              <a:ext cx="10486440" cy="4485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01A1C2-5788-C087-3097-033D5C3BF7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320" y="1546920"/>
                <a:ext cx="10505160" cy="450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41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0BEF1-1CC3-AFBC-0E47-7473EEEA1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1" y="928338"/>
            <a:ext cx="8225654" cy="4475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FB04BE-BD71-3123-EF25-E05DD894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40C06-CD16-14D6-D94D-2631FBCCC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C16EE-A4C9-CC02-BB59-48A4C9BF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164F1-B981-E03C-E8C8-28A489FA4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3333" r="24766" b="3056"/>
          <a:stretch/>
        </p:blipFill>
        <p:spPr>
          <a:xfrm>
            <a:off x="8842120" y="2122565"/>
            <a:ext cx="2506210" cy="26128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8ADFF7-7C43-ECE0-2566-6D21367A7E07}"/>
                  </a:ext>
                </a:extLst>
              </p14:cNvPr>
              <p14:cNvContentPartPr/>
              <p14:nvPr/>
            </p14:nvContentPartPr>
            <p14:xfrm>
              <a:off x="1951920" y="5440320"/>
              <a:ext cx="6892200" cy="886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8ADFF7-7C43-ECE0-2566-6D21367A7E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2560" y="5430960"/>
                <a:ext cx="6910920" cy="90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92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9D7BC-E944-E6F5-2655-1C6A19191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730F-DEEA-5AAA-15BE-9EA9C041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8DDD2-A714-AAFA-C5F9-11A56F07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7412E-7429-A670-2247-626AAFCC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8" y="848497"/>
            <a:ext cx="8811855" cy="51251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7F68A8-9219-A6AE-659A-384ED46A66E3}"/>
                  </a:ext>
                </a:extLst>
              </p14:cNvPr>
              <p14:cNvContentPartPr/>
              <p14:nvPr/>
            </p14:nvContentPartPr>
            <p14:xfrm>
              <a:off x="2090520" y="1854000"/>
              <a:ext cx="7540200" cy="3267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7F68A8-9219-A6AE-659A-384ED46A66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1160" y="1844640"/>
                <a:ext cx="7558920" cy="32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43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A4DAD-92D8-E09A-7E17-B3DB44D9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E30A-D0F7-46FD-4082-81E89DDC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for non-rectangular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65520-6899-B337-A07F-F000512E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5721C-F798-1A5E-F13F-115F3A7F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C8C22-E90B-6794-A061-B3D5A3034B8D}"/>
              </a:ext>
            </a:extLst>
          </p:cNvPr>
          <p:cNvSpPr txBox="1"/>
          <p:nvPr/>
        </p:nvSpPr>
        <p:spPr>
          <a:xfrm>
            <a:off x="4543728" y="1878201"/>
            <a:ext cx="3385752" cy="17543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Modes in non-rectangular rooms</a:t>
            </a:r>
          </a:p>
          <a:p>
            <a:endParaRPr lang="en-US" dirty="0"/>
          </a:p>
          <a:p>
            <a:r>
              <a:rPr lang="en-US" dirty="0"/>
              <a:t>Introduce this program – it’s from COMSOL – put link on Canvas</a:t>
            </a:r>
          </a:p>
          <a:p>
            <a:endParaRPr lang="en-US" dirty="0"/>
          </a:p>
          <a:p>
            <a:r>
              <a:rPr lang="en-US" dirty="0"/>
              <a:t>A few gifs from this program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1933C-78BA-071C-FCE4-01A71DD2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9" y="568388"/>
            <a:ext cx="9221662" cy="62896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770F57-53A0-CAE6-1986-303D07B12207}"/>
                  </a:ext>
                </a:extLst>
              </p14:cNvPr>
              <p14:cNvContentPartPr/>
              <p14:nvPr/>
            </p14:nvContentPartPr>
            <p14:xfrm>
              <a:off x="1878120" y="756360"/>
              <a:ext cx="8526240" cy="390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770F57-53A0-CAE6-1986-303D07B122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8760" y="747000"/>
                <a:ext cx="8544960" cy="39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1064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14E40-C7ED-3B3C-13E7-49310D6F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FC09-04BD-E248-E3BB-BFFA8C03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for non-rectangular rooms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CE68B-21AF-04AA-76FE-76E2C770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80106-8F85-365A-993D-E279E1BC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D62FA-B0EC-2960-CC14-339E200C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75" y="750812"/>
            <a:ext cx="5212080" cy="2883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7158A-FAEB-9400-04C4-2284E02D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5" y="743959"/>
            <a:ext cx="5212080" cy="2834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091B4-0011-A87A-4314-1742C7EF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5" y="3483696"/>
            <a:ext cx="5212080" cy="2816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2B0BAD-EC50-7E99-48A1-D1D61C5AF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435" y="3538455"/>
            <a:ext cx="5212080" cy="285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709812-9F45-CDF0-8264-5001A42E1BE6}"/>
                  </a:ext>
                </a:extLst>
              </p14:cNvPr>
              <p14:cNvContentPartPr/>
              <p14:nvPr/>
            </p14:nvContentPartPr>
            <p14:xfrm>
              <a:off x="1923840" y="1065960"/>
              <a:ext cx="8441280" cy="527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709812-9F45-CDF0-8264-5001A42E1B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4480" y="1056600"/>
                <a:ext cx="8460000" cy="52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18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DFCA-9A5E-9DF2-6CB1-7FA65CED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6113B-7506-9E97-3085-78974989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acoustics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C36B6-1088-50CA-0339-90EB9746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507F8-E014-5136-0256-6578A1CE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44853" cy="6620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CF02CE-5945-038A-13DE-893BAF87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967" y="400050"/>
            <a:ext cx="3880465" cy="29103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86717F-FC6C-6DF7-E7A7-A8EC26774367}"/>
                  </a:ext>
                </a:extLst>
              </p14:cNvPr>
              <p14:cNvContentPartPr/>
              <p14:nvPr/>
            </p14:nvContentPartPr>
            <p14:xfrm>
              <a:off x="3709080" y="1622520"/>
              <a:ext cx="7297560" cy="4658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86717F-FC6C-6DF7-E7A7-A8EC26774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9720" y="1613160"/>
                <a:ext cx="7316280" cy="46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1DEC8F-B74B-19BA-57D7-461087907BBE}"/>
                  </a:ext>
                </a:extLst>
              </p14:cNvPr>
              <p14:cNvContentPartPr/>
              <p14:nvPr/>
            </p14:nvContentPartPr>
            <p14:xfrm>
              <a:off x="8225857" y="3200156"/>
              <a:ext cx="212400" cy="73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1DEC8F-B74B-19BA-57D7-461087907B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9737" y="3194036"/>
                <a:ext cx="22464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F3A7EE-D39B-6AE6-261E-D295A334A48C}"/>
                  </a:ext>
                </a:extLst>
              </p14:cNvPr>
              <p14:cNvContentPartPr/>
              <p14:nvPr/>
            </p14:nvContentPartPr>
            <p14:xfrm>
              <a:off x="821520" y="675360"/>
              <a:ext cx="7628040" cy="5251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F3A7EE-D39B-6AE6-261E-D295A334A4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2160" y="666000"/>
                <a:ext cx="7646760" cy="52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41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4F9D8-9DA9-A2F7-2544-1C225F1EB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C99F-0DAD-1CF9-79D5-35907F73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34397-2710-E009-57AB-2401B12D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9AD44-8A7E-DEA9-3566-EE973430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1" y="3228064"/>
            <a:ext cx="6117153" cy="3364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4" y="724194"/>
            <a:ext cx="4996502" cy="27400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C9E293-21F9-6FBF-B213-1C9E2B2DA296}"/>
                  </a:ext>
                </a:extLst>
              </p14:cNvPr>
              <p14:cNvContentPartPr/>
              <p14:nvPr/>
            </p14:nvContentPartPr>
            <p14:xfrm>
              <a:off x="1361160" y="1033920"/>
              <a:ext cx="9725040" cy="5177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C9E293-21F9-6FBF-B213-1C9E2B2DA2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1800" y="1024560"/>
                <a:ext cx="9743760" cy="51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03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AB22-979A-598F-F899-08BDD1213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0" y="1202523"/>
            <a:ext cx="8244367" cy="4609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3AA72-02D8-1283-17EC-1F5BA97B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BC8B8-15CF-7D7D-3D63-93858F1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0E1A5-7394-8786-131D-39068ACC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8FF62C-85DC-3D32-5A71-67C0297E1768}"/>
                  </a:ext>
                </a:extLst>
              </p14:cNvPr>
              <p14:cNvContentPartPr/>
              <p14:nvPr/>
            </p14:nvContentPartPr>
            <p14:xfrm>
              <a:off x="5651280" y="1213560"/>
              <a:ext cx="4003200" cy="3352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8FF62C-85DC-3D32-5A71-67C0297E17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1920" y="1204200"/>
                <a:ext cx="4021920" cy="33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32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9771-CFE7-2CBC-FD57-184DDDF45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497"/>
            <a:ext cx="9202434" cy="5048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3D884-8F75-BC3A-9A15-BCA15BD5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44831-F814-2826-C8CE-A05AE69D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0D1B9-55F6-A054-855A-675FFFE0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604D9A-4D4A-0613-FEBE-98B14D0C3B39}"/>
                  </a:ext>
                </a:extLst>
              </p14:cNvPr>
              <p14:cNvContentPartPr/>
              <p14:nvPr/>
            </p14:nvContentPartPr>
            <p14:xfrm>
              <a:off x="4938120" y="930600"/>
              <a:ext cx="6438240" cy="4379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604D9A-4D4A-0613-FEBE-98B14D0C3B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8760" y="921240"/>
                <a:ext cx="6456960" cy="43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47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BF60A-B931-3E6B-7CAA-4D2A95D0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150"/>
            <a:ext cx="8487960" cy="5020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E8FD90-D3C5-9F28-B2F6-E4CB59CB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D3D2B-5300-3A84-DFE2-8EA40286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6687B-D89A-8685-8AF3-16FAFF62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6243D1-8248-4998-65B0-FA2A78AE499A}"/>
                  </a:ext>
                </a:extLst>
              </p14:cNvPr>
              <p14:cNvContentPartPr/>
              <p14:nvPr/>
            </p14:nvContentPartPr>
            <p14:xfrm>
              <a:off x="8292240" y="1209600"/>
              <a:ext cx="3613320" cy="5126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6243D1-8248-4998-65B0-FA2A78AE49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880" y="1200240"/>
                <a:ext cx="3632040" cy="514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4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82D33-41B9-086F-DCC7-247924491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3A96-21C9-F53B-DD4B-69E0F7BD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90F48-8692-EC9E-BBA7-4926D2D9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2B46-E958-90DC-229D-4C87BB23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45" y="1450729"/>
            <a:ext cx="7910785" cy="44498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CB4B66-61BC-5455-BF78-F120CEAB9F37}"/>
                  </a:ext>
                </a:extLst>
              </p14:cNvPr>
              <p14:cNvContentPartPr/>
              <p14:nvPr/>
            </p14:nvContentPartPr>
            <p14:xfrm>
              <a:off x="8721720" y="2849760"/>
              <a:ext cx="2484360" cy="1073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CB4B66-61BC-5455-BF78-F120CEAB9F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2360" y="2840400"/>
                <a:ext cx="2503080" cy="10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20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5E52-A9CC-EDEE-0820-551FD5F61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F47-ED7D-7689-D6E1-A152C4D3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Institute for Occupational Safety and Health (NIOSH)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73CB0-39D7-4D7A-45B1-F63D9D27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Room modes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DE47F-C8FC-77EF-C2C9-56963AD9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49" y="1256027"/>
            <a:ext cx="8194651" cy="44582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9EB5E7-A1F7-8E1F-4E5A-2652DCA24944}"/>
                  </a:ext>
                </a:extLst>
              </p14:cNvPr>
              <p14:cNvContentPartPr/>
              <p14:nvPr/>
            </p14:nvContentPartPr>
            <p14:xfrm>
              <a:off x="1504800" y="1504800"/>
              <a:ext cx="9672840" cy="3564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9EB5E7-A1F7-8E1F-4E5A-2652DCA249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440" y="1495440"/>
                <a:ext cx="9691560" cy="35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951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e742c83b-0fb0-4bf6-8c3a-c4070a7fa976</TitusGUID>
  <TitusMetadata xmlns="">eyJucyI6Imh0dHA6XC9cL3d3dy50aXR1cy5jb21cL25zXC9UaGUgUGVubnN5bHZhbmlhIFN0YXRlIFVuaXZlcnNpdHkiLCJwcm9wcyI6W3sibiI6IkRhdGFUeXBlIiwidmFscyI6W3sidmFsdWUiOiJOVUxMIn1dfSx7Im4iOiJBUkxQU1VCdXNpbmVzc1NlbnNpdGl2ZURpc3RyaWJ1dGlvblN0YXRlbWVudCIsInZhbHMiOltdfSx7Im4iOiJDVUkiLCJ2YWxzIjpbXX0seyJuIjoiRGlzdHJpYnV0aW9uU3RhdGVtZW50IiwidmFscyI6W119LHsibiI6IkZFRENPTiIsInZhbHMiOltdfSx7Im4iOiJSRUxUTyIsInZhbHMiOltdfV19</TitusMetadata>
</titus>
</file>

<file path=customXml/itemProps1.xml><?xml version="1.0" encoding="utf-8"?>
<ds:datastoreItem xmlns:ds="http://schemas.openxmlformats.org/officeDocument/2006/customXml" ds:itemID="{95F662F7-1156-42F3-8C99-0224FD1ACB8F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11563</TotalTime>
  <Words>557</Words>
  <Application>Microsoft Office PowerPoint</Application>
  <PresentationFormat>Widescreen</PresentationFormat>
  <Paragraphs>135</Paragraphs>
  <Slides>32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Atkinson Hyperlegible</vt:lpstr>
      <vt:lpstr>Calibri</vt:lpstr>
      <vt:lpstr>Cambria Math</vt:lpstr>
      <vt:lpstr>Office Theme</vt:lpstr>
      <vt:lpstr>Acoustic Enclosures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National Institute for Occupational Safety and Health (NIOSH)</vt:lpstr>
      <vt:lpstr>Modes of rectangular rooms</vt:lpstr>
      <vt:lpstr>Modes of rectangular rooms</vt:lpstr>
      <vt:lpstr>PowerPoint Presentation</vt:lpstr>
      <vt:lpstr>Modal excitation</vt:lpstr>
      <vt:lpstr>Model excitation</vt:lpstr>
      <vt:lpstr>Modal excitation</vt:lpstr>
      <vt:lpstr>Modal excitation</vt:lpstr>
      <vt:lpstr>Modal excitation</vt:lpstr>
      <vt:lpstr>Modal excitation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location</vt:lpstr>
      <vt:lpstr>PowerPoint Presentation</vt:lpstr>
      <vt:lpstr>Modal superposition</vt:lpstr>
      <vt:lpstr>National Institute for Occupational Safety and Health (NIOSH)</vt:lpstr>
      <vt:lpstr>Modes for non-rectangular rooms</vt:lpstr>
      <vt:lpstr>Modes for non-rectangular rooms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Acoustic Enclosures</dc:title>
  <dc:creator>Tyler Dare</dc:creator>
  <cp:lastModifiedBy>Dare, Tyler Patrick</cp:lastModifiedBy>
  <cp:revision>114</cp:revision>
  <cp:lastPrinted>2025-02-03T14:27:47Z</cp:lastPrinted>
  <dcterms:created xsi:type="dcterms:W3CDTF">2025-01-05T23:36:15Z</dcterms:created>
  <dcterms:modified xsi:type="dcterms:W3CDTF">2025-02-03T19:18:55Z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e742c83b-0fb0-4bf6-8c3a-c4070a7fa976</vt:lpwstr>
  </property>
  <property fmtid="{D5CDD505-2E9C-101B-9397-08002B2CF9AE}" pid="3" name="DataType">
    <vt:lpwstr>NULL</vt:lpwstr>
  </property>
</Properties>
</file>